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95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02.11.2017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58200" cy="1222375"/>
          </a:xfrm>
        </p:spPr>
        <p:txBody>
          <a:bodyPr/>
          <a:lstStyle/>
          <a:p>
            <a:pPr algn="ctr"/>
            <a:r>
              <a:rPr lang="ru-RU" dirty="0" smtClean="0"/>
              <a:t>Почему нам интересно ходить в библиотеку?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6093296"/>
            <a:ext cx="4065712" cy="5543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МБОУ СОШ №2 г.Лобня</a:t>
            </a:r>
          </a:p>
          <a:p>
            <a:r>
              <a:rPr lang="ru-RU" dirty="0" err="1" smtClean="0"/>
              <a:t>Фрыкин</a:t>
            </a:r>
            <a:r>
              <a:rPr lang="ru-RU" dirty="0" smtClean="0"/>
              <a:t> </a:t>
            </a:r>
            <a:r>
              <a:rPr lang="ru-RU" smtClean="0"/>
              <a:t>Александр </a:t>
            </a:r>
            <a:r>
              <a:rPr lang="ru-RU" smtClean="0"/>
              <a:t>-2в </a:t>
            </a:r>
            <a:r>
              <a:rPr lang="ru-RU" dirty="0" smtClean="0"/>
              <a:t>класс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2976"/>
            <a:ext cx="3791590" cy="253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9371">
            <a:off x="107504" y="1844824"/>
            <a:ext cx="3247456" cy="21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40992">
            <a:off x="5718618" y="1846078"/>
            <a:ext cx="2943432" cy="196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3923928" y="1949268"/>
            <a:ext cx="1224136" cy="7920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275856" y="6021288"/>
            <a:ext cx="162018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90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Библиотека- это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 Учреждение, в котором собираются и хранятся книги, журналы и газеты для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/>
              </a:rPr>
              <a:t>общественного пользования.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3859524" cy="2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5732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«Величайшее </a:t>
            </a:r>
            <a:r>
              <a:rPr lang="ru-RU" dirty="0"/>
              <a:t>сокровище — хорошая </a:t>
            </a:r>
            <a:r>
              <a:rPr lang="ru-RU" dirty="0" smtClean="0"/>
              <a:t>библиотека». </a:t>
            </a:r>
            <a:r>
              <a:rPr lang="ru-RU" dirty="0"/>
              <a:t>Белинский В. Г.</a:t>
            </a:r>
          </a:p>
        </p:txBody>
      </p:sp>
    </p:spTree>
    <p:extLst>
      <p:ext uri="{BB962C8B-B14F-4D97-AF65-F5344CB8AC3E}">
        <p14:creationId xmlns:p14="http://schemas.microsoft.com/office/powerpoint/2010/main" xmlns="" val="13923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686800" cy="2522910"/>
          </a:xfrm>
        </p:spPr>
        <p:txBody>
          <a:bodyPr/>
          <a:lstStyle/>
          <a:p>
            <a:r>
              <a:rPr lang="ru-RU" dirty="0" smtClean="0"/>
              <a:t>В 1 классе мы ходили на экскурсию в библиотеку. Там я узнал, что библиотека-это дом книг, где у каждой есть своё место.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56992"/>
            <a:ext cx="66675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17055"/>
            <a:ext cx="2051720" cy="142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09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608" y="188640"/>
            <a:ext cx="8686800" cy="4525963"/>
          </a:xfrm>
        </p:spPr>
        <p:txBody>
          <a:bodyPr/>
          <a:lstStyle/>
          <a:p>
            <a:r>
              <a:rPr lang="ru-RU" dirty="0" smtClean="0"/>
              <a:t>Книги хранятся в алфавитном порядке. Они аккуратно стоят на стеллажах согласно картотеке.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4418856" cy="29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816424" cy="286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099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686800" cy="4525963"/>
          </a:xfrm>
        </p:spPr>
        <p:txBody>
          <a:bodyPr/>
          <a:lstStyle/>
          <a:p>
            <a:r>
              <a:rPr lang="ru-RU" dirty="0" smtClean="0"/>
              <a:t>Дома у нас тоже есть библиотека, но она не большая, поэтому я хожу в городскую библиотеку, чтобы найти нужную мне книгу.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20344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6180" y="2060848"/>
            <a:ext cx="431568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613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2792"/>
            <a:ext cx="8686800" cy="4525963"/>
          </a:xfrm>
        </p:spPr>
        <p:txBody>
          <a:bodyPr/>
          <a:lstStyle/>
          <a:p>
            <a:r>
              <a:rPr lang="ru-RU" dirty="0" smtClean="0"/>
              <a:t>В библиотеке можно найти очень старые книги и газеты, у которых есть своя история. </a:t>
            </a:r>
            <a:endParaRPr lang="ru-RU" dirty="0"/>
          </a:p>
        </p:txBody>
      </p:sp>
      <p:pic>
        <p:nvPicPr>
          <p:cNvPr id="6147" name="Picture 3" descr="E:\My Documents\Downloads\IMG_6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56892" y="2591780"/>
            <a:ext cx="4247456" cy="318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My Documents\Downloads\IMG_69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90" r="5089"/>
          <a:stretch/>
        </p:blipFill>
        <p:spPr bwMode="auto">
          <a:xfrm>
            <a:off x="152634" y="188640"/>
            <a:ext cx="8723785" cy="661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67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686800" cy="2160240"/>
          </a:xfrm>
        </p:spPr>
        <p:txBody>
          <a:bodyPr>
            <a:prstTxWarp prst="textChevron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Не  забывайте  ходить  в  библиотеку 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и  читать книги!</a:t>
            </a:r>
            <a:r>
              <a:rPr lang="en-US" sz="2000" dirty="0">
                <a:solidFill>
                  <a:srgbClr val="FF0000"/>
                </a:solidFill>
              </a:rPr>
              <a:t>!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1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</TotalTime>
  <Words>123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Почему нам интересно ходить в библиотеку?</vt:lpstr>
      <vt:lpstr>Библиотека- это 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нам интересно ходить в библиотеку?</dc:title>
  <dc:creator>Serega</dc:creator>
  <cp:lastModifiedBy>Ольга</cp:lastModifiedBy>
  <cp:revision>8</cp:revision>
  <dcterms:created xsi:type="dcterms:W3CDTF">2017-09-10T15:24:14Z</dcterms:created>
  <dcterms:modified xsi:type="dcterms:W3CDTF">2017-11-02T12:04:40Z</dcterms:modified>
</cp:coreProperties>
</file>