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D30A2-0AD2-40D9-9558-BD1E14C9D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35A6-F49D-46F1-8008-5A4C283D2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63FF-4A4A-43A6-A1FC-01C79F674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78AF0-25EE-40A9-9C1B-F4EE74BBF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6B4F-4A8A-4068-A502-28E756A78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47385-8F16-47CB-A94C-E9C7BA347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7507-F9D6-48EE-AF53-A95AD6D80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273F-2004-4E8A-A088-86DC2F4AB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3304-6795-40F7-B709-FAFE0B54D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98C27-293F-4E93-A4DD-DBD39AABD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3B88-6AD3-4EC3-87A8-00EA9B5A1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BED222-C764-4CD6-81AF-766E89C49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Презентация к уроку геометрии по теме «Векторы» для учащихся 9 класса</a:t>
            </a:r>
            <a:endParaRPr lang="ru-RU" sz="3600" b="1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14414" y="3886200"/>
            <a:ext cx="6715172" cy="17526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Мордовских Надежда Васильевна, </a:t>
            </a:r>
          </a:p>
          <a:p>
            <a:pPr eaLnBrk="1" hangingPunct="1"/>
            <a:r>
              <a:rPr lang="ru-RU" sz="2000" dirty="0" smtClean="0"/>
              <a:t>учитель математики МБОУ Сарасинской СОШ Алтайского района Алтайского края, </a:t>
            </a:r>
          </a:p>
          <a:p>
            <a:pPr eaLnBrk="1" hangingPunct="1"/>
            <a:r>
              <a:rPr lang="ru-RU" sz="2000" dirty="0" smtClean="0"/>
              <a:t>с. Сараса, Алтайский район, Алтайский край,</a:t>
            </a:r>
          </a:p>
          <a:p>
            <a:pPr eaLnBrk="1" hangingPunct="1"/>
            <a:r>
              <a:rPr lang="ru-RU" sz="2000" dirty="0" smtClean="0"/>
              <a:t>2015 г.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 к заданию 3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643042" y="2500306"/>
            <a:ext cx="1928826" cy="7858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571868" y="2500306"/>
            <a:ext cx="22860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714480" y="2500306"/>
            <a:ext cx="4071966" cy="78581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3108" y="357187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 правилу треугольника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300037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AB+EF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072066" y="350043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643306" y="3000372"/>
            <a:ext cx="21431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</p:cNvCxnSpPr>
          <p:nvPr/>
        </p:nvCxnSpPr>
        <p:spPr>
          <a:xfrm rot="5400000" flipH="1" flipV="1">
            <a:off x="4143372" y="2928934"/>
            <a:ext cx="1588" cy="1428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 к заданию 4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42976" y="2500306"/>
            <a:ext cx="242889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142976" y="3143248"/>
            <a:ext cx="250033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7554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929190" y="2786058"/>
            <a:ext cx="242889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29190" y="2786058"/>
            <a:ext cx="250033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6929454" y="3214686"/>
            <a:ext cx="928694" cy="7143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24288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857752" y="435769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– EF = NM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000628" y="4357694"/>
            <a:ext cx="21431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00694" y="4357694"/>
            <a:ext cx="21431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0" idx="0"/>
          </p:cNvCxnSpPr>
          <p:nvPr/>
        </p:nvCxnSpPr>
        <p:spPr>
          <a:xfrm>
            <a:off x="6000760" y="4357694"/>
            <a:ext cx="321471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 к заданию 5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571736" y="3429000"/>
            <a:ext cx="2214578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2571736" y="2428868"/>
            <a:ext cx="207170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43438" y="2500306"/>
            <a:ext cx="2214578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786314" y="3214686"/>
            <a:ext cx="207170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71736" y="3214686"/>
            <a:ext cx="4143404" cy="21431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71736" y="4786322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 правилу параллелограмма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Литература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Геометрия, 7-9 классы. Учебник для общеобразовательных учреждений. Авторы: Л.С. Атанасян, В.Ф. Бутузов и др. Москва «Просвещение», 2009 г.</a:t>
            </a:r>
          </a:p>
          <a:p>
            <a:r>
              <a:rPr lang="ru-RU" dirty="0" smtClean="0"/>
              <a:t>Математика, 9 класс. Материалы для уроков. Автор: Г.Г. </a:t>
            </a:r>
            <a:r>
              <a:rPr lang="ru-RU" dirty="0" err="1" smtClean="0"/>
              <a:t>Левитас</a:t>
            </a:r>
            <a:r>
              <a:rPr lang="ru-RU" dirty="0" smtClean="0"/>
              <a:t>. Москва «</a:t>
            </a:r>
            <a:r>
              <a:rPr lang="ru-RU" dirty="0" err="1" smtClean="0"/>
              <a:t>Илекса</a:t>
            </a:r>
            <a:r>
              <a:rPr lang="ru-RU" dirty="0" smtClean="0"/>
              <a:t>», 2013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Диагностический диктант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(повторение)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   Начертите два равных вектора АВ и </a:t>
            </a:r>
            <a:r>
              <a:rPr lang="en-US" sz="4000" dirty="0" smtClean="0"/>
              <a:t>CD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29190" y="292893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43636" y="292893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Начертите два противоположных вектора 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EF</a:t>
            </a:r>
            <a:r>
              <a:rPr lang="ru-RU" sz="4000" dirty="0" smtClean="0"/>
              <a:t> и </a:t>
            </a:r>
            <a:r>
              <a:rPr lang="en-US" sz="4000" dirty="0" smtClean="0"/>
              <a:t>GH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43306" y="300037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307181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3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4000" dirty="0" smtClean="0"/>
              <a:t>Начертите векторы </a:t>
            </a:r>
            <a:r>
              <a:rPr lang="en-US" sz="4000" dirty="0" smtClean="0"/>
              <a:t>AB</a:t>
            </a:r>
            <a:r>
              <a:rPr lang="ru-RU" sz="4000" dirty="0" smtClean="0"/>
              <a:t> и </a:t>
            </a:r>
            <a:r>
              <a:rPr lang="en-US" sz="4000" dirty="0" smtClean="0"/>
              <a:t>EF</a:t>
            </a:r>
            <a:r>
              <a:rPr lang="ru-RU" sz="4000" dirty="0" smtClean="0"/>
              <a:t> и постройте их сумму.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00760" y="228599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15206" y="228599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428728" y="3786190"/>
            <a:ext cx="1928826" cy="7858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28860" y="5072074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1538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357422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4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sz="4000" dirty="0" smtClean="0"/>
              <a:t>Постройте разность векторов </a:t>
            </a:r>
            <a:r>
              <a:rPr lang="en-US" sz="4000" dirty="0" smtClean="0"/>
              <a:t>AB</a:t>
            </a:r>
            <a:r>
              <a:rPr lang="ru-RU" sz="4000" dirty="0" smtClean="0"/>
              <a:t> и </a:t>
            </a:r>
            <a:r>
              <a:rPr lang="en-US" sz="4000" dirty="0" smtClean="0"/>
              <a:t>EF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29058" y="292893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2066" y="285749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42976" y="3929066"/>
            <a:ext cx="242889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143240" y="4500570"/>
            <a:ext cx="250033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8662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5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Начертите векторы </a:t>
            </a:r>
            <a:r>
              <a:rPr lang="en-US" sz="4000" dirty="0" smtClean="0"/>
              <a:t>AB</a:t>
            </a:r>
            <a:r>
              <a:rPr lang="ru-RU" sz="4000" dirty="0" smtClean="0"/>
              <a:t> и </a:t>
            </a:r>
            <a:r>
              <a:rPr lang="en-US" sz="4000" dirty="0" smtClean="0"/>
              <a:t>EF</a:t>
            </a:r>
            <a:r>
              <a:rPr lang="ru-RU" sz="4000" dirty="0" smtClean="0"/>
              <a:t> и постройте их сумму.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072198" y="164305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358082" y="171448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785918" y="3071810"/>
            <a:ext cx="2214578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214546" y="4572008"/>
            <a:ext cx="207170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8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29124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 к заданию 1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A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85918" y="2643182"/>
            <a:ext cx="2286016" cy="171451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929058" y="2857496"/>
            <a:ext cx="2286016" cy="171451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0496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 к заданию 2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643042" y="2357430"/>
            <a:ext cx="3357586" cy="178595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500298" y="3429000"/>
            <a:ext cx="3714776" cy="192882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57290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2886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103</TotalTime>
  <Words>214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Century Gothic</vt:lpstr>
      <vt:lpstr>Arial</vt:lpstr>
      <vt:lpstr>Calibri</vt:lpstr>
      <vt:lpstr>굴림</vt:lpstr>
      <vt:lpstr>Шаблон оформления 'По вертикали и горизонтали'</vt:lpstr>
      <vt:lpstr>Презентация к уроку геометрии по теме «Векторы» для учащихся 9 класса</vt:lpstr>
      <vt:lpstr>Слайд 2</vt:lpstr>
      <vt:lpstr>Задание 1</vt:lpstr>
      <vt:lpstr>Задание 2</vt:lpstr>
      <vt:lpstr>Задание 3</vt:lpstr>
      <vt:lpstr>Задание 4</vt:lpstr>
      <vt:lpstr>Задание 5</vt:lpstr>
      <vt:lpstr>Ответ к заданию 1</vt:lpstr>
      <vt:lpstr>Ответ к заданию 2</vt:lpstr>
      <vt:lpstr>Ответ к заданию 3</vt:lpstr>
      <vt:lpstr>Ответ к заданию 4</vt:lpstr>
      <vt:lpstr>Ответ к заданию 5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31</cp:revision>
  <dcterms:created xsi:type="dcterms:W3CDTF">2015-01-05T18:28:02Z</dcterms:created>
  <dcterms:modified xsi:type="dcterms:W3CDTF">2015-01-05T20:11:54Z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