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2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6" r:id="rId40"/>
    <p:sldId id="297" r:id="rId41"/>
    <p:sldId id="293" r:id="rId42"/>
    <p:sldId id="294" r:id="rId43"/>
    <p:sldId id="295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60DDFB2-5C7C-4595-9863-6895AA308625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97D2195-640B-4FAF-BD37-2494722A9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928934"/>
            <a:ext cx="81678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помнишь,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как все начиналось…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15" descr="IMG_09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6314" cy="369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Рисунок 17" descr="IMG_09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312051" y="2331627"/>
            <a:ext cx="4929198" cy="369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89" name="Рисунок 21" descr="IMG_09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8006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Рисунок 23" descr="IMG_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429000"/>
            <a:ext cx="45815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5" name="Рисунок 24" descr="IMG_09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516255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Рисунок 25" descr="IMG_09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2948" y="142852"/>
            <a:ext cx="4721052" cy="326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Рисунок 29" descr="IMG_09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853153"/>
            <a:ext cx="4052879" cy="300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1" name="Рисунок 0" descr="Победители школьного конкурса Минута славы - Игнатюк Саша, Захарчу Сергей, Доценко Семён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8642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Рисунок 33" descr="IMG_10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071810"/>
            <a:ext cx="4505315" cy="337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7" name="Рисунок 46" descr="IMG_10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857784" cy="364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Рисунок 47" descr="IMG_10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266622"/>
            <a:ext cx="4791067" cy="359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3" name="Рисунок 55" descr="IMG_1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435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Рисунок 57" descr="IMG_11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714620"/>
            <a:ext cx="530542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69" name="Рисунок 62" descr="IMG_13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97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Рисунок 63" descr="IMG_13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5700" y="2771775"/>
            <a:ext cx="54483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5" name="Рисунок 71" descr="IMG_13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Рисунок 74" descr="IMG_13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000372"/>
            <a:ext cx="4957761" cy="37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1" name="Рисунок 76" descr="IMG_13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15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Рисунок 80" descr="IMG_13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638425"/>
            <a:ext cx="5629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7" name="Рисунок 4" descr="C:\Documents and Settings\user\Мои документы\школа\IMG_13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387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Рисунок 5" descr="C:\Documents and Settings\user\Мои документы\школа\IMG_13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771775"/>
            <a:ext cx="54483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752D5BA"/>
          <p:cNvPicPr>
            <a:picLocks noChangeAspect="1" noChangeArrowheads="1"/>
          </p:cNvPicPr>
          <p:nvPr/>
        </p:nvPicPr>
        <p:blipFill>
          <a:blip r:embed="rId2"/>
          <a:srcRect l="16245" t="-424"/>
          <a:stretch>
            <a:fillRect/>
          </a:stretch>
        </p:blipFill>
        <p:spPr bwMode="auto">
          <a:xfrm>
            <a:off x="0" y="285728"/>
            <a:ext cx="49720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59887075"/>
          <p:cNvPicPr>
            <a:picLocks noChangeAspect="1" noChangeArrowheads="1"/>
          </p:cNvPicPr>
          <p:nvPr/>
        </p:nvPicPr>
        <p:blipFill>
          <a:blip r:embed="rId3"/>
          <a:srcRect l="27802" t="-827"/>
          <a:stretch>
            <a:fillRect/>
          </a:stretch>
        </p:blipFill>
        <p:spPr bwMode="auto">
          <a:xfrm>
            <a:off x="285720" y="3714752"/>
            <a:ext cx="4286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EA91291"/>
          <p:cNvPicPr>
            <a:picLocks noChangeAspect="1" noChangeArrowheads="1"/>
          </p:cNvPicPr>
          <p:nvPr/>
        </p:nvPicPr>
        <p:blipFill>
          <a:blip r:embed="rId4"/>
          <a:srcRect l="38229" t="-259"/>
          <a:stretch>
            <a:fillRect/>
          </a:stretch>
        </p:blipFill>
        <p:spPr bwMode="auto">
          <a:xfrm>
            <a:off x="5357818" y="642918"/>
            <a:ext cx="2994542" cy="430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86446" y="6000768"/>
            <a:ext cx="265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Мы родом из детства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Рисунок 8" descr="C:\Documents and Settings\user\Мои документы\школа\IMG_13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483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9" descr="C:\Documents and Settings\user\Мои документы\школа\IMG_14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6650" y="2752725"/>
            <a:ext cx="54673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Рисунок 11" descr="C:\Documents and Settings\user\Мои документы\школа\IMG_14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483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14" descr="C:\Documents and Settings\user\Мои документы\школа\IMG_14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619375"/>
            <a:ext cx="56483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7 класс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14488"/>
            <a:ext cx="61468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4775200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928934"/>
            <a:ext cx="500380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Рисунок 23" descr="C:\Documents and Settings\user\Мои документы\школа\Изображение 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56247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18" descr="C:\Documents and Settings\user\Мои документы\школа\Изображение 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019425"/>
            <a:ext cx="51149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Рисунок 14" descr="C:\Documents and Settings\user\Мои документы\школа\Изображение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673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IMG_16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203008"/>
            <a:ext cx="4876803" cy="365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Изображение 0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99097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Изображение 1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857496"/>
            <a:ext cx="48958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IMG_16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000372"/>
            <a:ext cx="4791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 descr="IMG_16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053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IMG_16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847975"/>
            <a:ext cx="53340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3786214" cy="34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IMG_17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2918"/>
            <a:ext cx="3570880" cy="268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IMG_17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857628"/>
            <a:ext cx="35909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834750D"/>
          <p:cNvPicPr>
            <a:picLocks noChangeAspect="1" noChangeArrowheads="1"/>
          </p:cNvPicPr>
          <p:nvPr/>
        </p:nvPicPr>
        <p:blipFill>
          <a:blip r:embed="rId2">
            <a:lum bright="18000" contrast="42000"/>
          </a:blip>
          <a:srcRect/>
          <a:stretch>
            <a:fillRect/>
          </a:stretch>
        </p:blipFill>
        <p:spPr bwMode="auto">
          <a:xfrm>
            <a:off x="0" y="0"/>
            <a:ext cx="519112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402DAF4B"/>
          <p:cNvPicPr>
            <a:picLocks noChangeAspect="1" noChangeArrowheads="1"/>
          </p:cNvPicPr>
          <p:nvPr/>
        </p:nvPicPr>
        <p:blipFill>
          <a:blip r:embed="rId3"/>
          <a:srcRect l="43082" t="-301"/>
          <a:stretch>
            <a:fillRect/>
          </a:stretch>
        </p:blipFill>
        <p:spPr bwMode="auto">
          <a:xfrm>
            <a:off x="5214942" y="1857364"/>
            <a:ext cx="32385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5786" y="4714884"/>
            <a:ext cx="363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Первый раз -  в первый класс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Изображение 1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7339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Изображение 2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124200"/>
            <a:ext cx="49720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IMG_19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IMG_19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209925"/>
            <a:ext cx="48577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IMG_21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IMG_21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086100"/>
            <a:ext cx="50482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IMG_22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IMG_22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429000"/>
            <a:ext cx="3724013" cy="279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IMG_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486658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IMG_00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928934"/>
            <a:ext cx="50482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IMG_00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IMG_00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214686"/>
            <a:ext cx="44577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PA110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9149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PA110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786058"/>
            <a:ext cx="49149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5299" name="Picture 3" descr="P70700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355282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P70300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928802"/>
            <a:ext cx="44100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8 класс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3" name="Picture 1" descr="IMG_01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857364"/>
            <a:ext cx="538162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7" name="Picture 1" descr="IMG_01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77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IMG_01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928934"/>
            <a:ext cx="50482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285776"/>
            <a:ext cx="7467600" cy="1143000"/>
          </a:xfrm>
        </p:spPr>
        <p:txBody>
          <a:bodyPr/>
          <a:lstStyle/>
          <a:p>
            <a:pPr algn="ctr"/>
            <a:r>
              <a:rPr lang="ru-RU" dirty="0" smtClean="0"/>
              <a:t>5 класс</a:t>
            </a:r>
            <a:endParaRPr lang="ru-RU" dirty="0"/>
          </a:p>
        </p:txBody>
      </p:sp>
      <p:pic>
        <p:nvPicPr>
          <p:cNvPr id="3074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42386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286248" y="1214422"/>
          <a:ext cx="3648075" cy="2305050"/>
        </p:xfrm>
        <a:graphic>
          <a:graphicData uri="http://schemas.openxmlformats.org/presentationml/2006/ole">
            <p:oleObj spid="_x0000_s3075" r:id="rId4" imgW="12408120" imgH="6718680" progId="">
              <p:embed/>
            </p:oleObj>
          </a:graphicData>
        </a:graphic>
      </p:graphicFrame>
      <p:pic>
        <p:nvPicPr>
          <p:cNvPr id="3077" name="Рисунок 35"/>
          <p:cNvPicPr>
            <a:picLocks noChangeAspect="1" noChangeArrowheads="1"/>
          </p:cNvPicPr>
          <p:nvPr/>
        </p:nvPicPr>
        <p:blipFill>
          <a:blip r:embed="rId5"/>
          <a:srcRect l="5627" t="6967" r="5899" b="8528"/>
          <a:stretch>
            <a:fillRect/>
          </a:stretch>
        </p:blipFill>
        <p:spPr bwMode="auto">
          <a:xfrm>
            <a:off x="3143240" y="3786190"/>
            <a:ext cx="3886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P2070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256222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ф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14290"/>
            <a:ext cx="31908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ф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71942"/>
            <a:ext cx="20478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ф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928934"/>
            <a:ext cx="256222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49" name="Picture 1" descr="C:\Users\Саня\Desktop\11_класс\107_1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4786346" cy="3589574"/>
          </a:xfrm>
          <a:prstGeom prst="rect">
            <a:avLst/>
          </a:prstGeom>
          <a:noFill/>
        </p:spPr>
      </p:pic>
      <p:pic>
        <p:nvPicPr>
          <p:cNvPr id="53250" name="Picture 2" descr="C:\Users\Саня\Desktop\11_класс\107_1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86124"/>
            <a:ext cx="4525923" cy="33942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5" name="Picture 1" descr="C:\Users\Саня\Desktop\11_класс\IMG_0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643470" cy="3482921"/>
          </a:xfrm>
          <a:prstGeom prst="rect">
            <a:avLst/>
          </a:prstGeom>
          <a:noFill/>
        </p:spPr>
      </p:pic>
      <p:pic>
        <p:nvPicPr>
          <p:cNvPr id="52226" name="Picture 2" descr="C:\Users\Саня\Desktop\11_класс\IMG_0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143248"/>
            <a:ext cx="4717600" cy="3538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1" name="Picture 1" descr="D:\9офф\IMG_03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3786214" cy="2839661"/>
          </a:xfrm>
          <a:prstGeom prst="rect">
            <a:avLst/>
          </a:prstGeom>
          <a:noFill/>
        </p:spPr>
      </p:pic>
      <p:pic>
        <p:nvPicPr>
          <p:cNvPr id="51202" name="Picture 2" descr="D:\9офф\IMG_03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714752"/>
            <a:ext cx="3727453" cy="2795590"/>
          </a:xfrm>
          <a:prstGeom prst="rect">
            <a:avLst/>
          </a:prstGeom>
          <a:noFill/>
        </p:spPr>
      </p:pic>
      <p:pic>
        <p:nvPicPr>
          <p:cNvPr id="51203" name="Picture 3" descr="D:\9офф\P10109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71942"/>
            <a:ext cx="3251201" cy="2438400"/>
          </a:xfrm>
          <a:prstGeom prst="rect">
            <a:avLst/>
          </a:prstGeom>
          <a:noFill/>
        </p:spPr>
      </p:pic>
      <p:pic>
        <p:nvPicPr>
          <p:cNvPr id="51204" name="Picture 4" descr="D:\9офф\P101099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714356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pPr algn="ctr"/>
            <a:r>
              <a:rPr lang="ru-RU" dirty="0" smtClean="0"/>
              <a:t>9 класс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D:\9офф\P10200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143404" cy="3107553"/>
          </a:xfrm>
          <a:prstGeom prst="rect">
            <a:avLst/>
          </a:prstGeom>
          <a:noFill/>
        </p:spPr>
      </p:pic>
      <p:pic>
        <p:nvPicPr>
          <p:cNvPr id="56323" name="Picture 3" descr="D:\9офф\P10200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071810"/>
            <a:ext cx="4767287" cy="3575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7347" name="Picture 3" descr="D:\9офф\P10401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428868"/>
            <a:ext cx="5435613" cy="4076710"/>
          </a:xfrm>
          <a:prstGeom prst="rect">
            <a:avLst/>
          </a:prstGeom>
          <a:noFill/>
        </p:spPr>
      </p:pic>
      <p:pic>
        <p:nvPicPr>
          <p:cNvPr id="6" name="Picture 2" descr="D:\9офф\P10402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4357686" cy="3268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1" name="Picture 3" descr="D:\9офф\P1040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42918"/>
            <a:ext cx="3846924" cy="5129231"/>
          </a:xfrm>
          <a:prstGeom prst="rect">
            <a:avLst/>
          </a:prstGeom>
          <a:noFill/>
        </p:spPr>
      </p:pic>
      <p:pic>
        <p:nvPicPr>
          <p:cNvPr id="58372" name="Picture 4" descr="D:\9офф\P10403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3929090" cy="5238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9394" name="Picture 2" descr="D:\9офф\P10409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24508" cy="4143380"/>
          </a:xfrm>
          <a:prstGeom prst="rect">
            <a:avLst/>
          </a:prstGeom>
          <a:noFill/>
        </p:spPr>
      </p:pic>
      <p:pic>
        <p:nvPicPr>
          <p:cNvPr id="59395" name="Picture 3" descr="D:\9офф\P105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786058"/>
            <a:ext cx="5143504" cy="3857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0418" name="Picture 2" descr="D:\9офф\P10409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5643602" cy="4232702"/>
          </a:xfrm>
          <a:prstGeom prst="rect">
            <a:avLst/>
          </a:prstGeom>
          <a:noFill/>
        </p:spPr>
      </p:pic>
      <p:pic>
        <p:nvPicPr>
          <p:cNvPr id="60419" name="Picture 3" descr="D:\9офф\P10409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643182"/>
            <a:ext cx="5213357" cy="3910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D:\9офф\P10504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5143536" cy="3857652"/>
          </a:xfrm>
          <a:prstGeom prst="rect">
            <a:avLst/>
          </a:prstGeom>
          <a:noFill/>
        </p:spPr>
      </p:pic>
      <p:pic>
        <p:nvPicPr>
          <p:cNvPr id="61443" name="Picture 3" descr="D:\9офф\P10504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857496"/>
            <a:ext cx="5156213" cy="3867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2"/>
          <p:cNvPicPr>
            <a:picLocks noChangeAspect="1" noChangeArrowheads="1"/>
          </p:cNvPicPr>
          <p:nvPr/>
        </p:nvPicPr>
        <p:blipFill>
          <a:blip r:embed="rId2"/>
          <a:srcRect l="2728" t="4231" r="4967" b="9283"/>
          <a:stretch>
            <a:fillRect/>
          </a:stretch>
        </p:blipFill>
        <p:spPr bwMode="auto">
          <a:xfrm>
            <a:off x="357158" y="3571876"/>
            <a:ext cx="4000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Рисунок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428868"/>
            <a:ext cx="35147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34"/>
          <p:cNvPicPr>
            <a:picLocks noChangeAspect="1" noChangeArrowheads="1"/>
          </p:cNvPicPr>
          <p:nvPr/>
        </p:nvPicPr>
        <p:blipFill>
          <a:blip r:embed="rId4"/>
          <a:srcRect l="3043" t="2136" r="5785" b="10175"/>
          <a:stretch>
            <a:fillRect/>
          </a:stretch>
        </p:blipFill>
        <p:spPr bwMode="auto">
          <a:xfrm>
            <a:off x="428596" y="214290"/>
            <a:ext cx="38195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2467" name="Picture 3" descr="D:\9офф\P10307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57916" cy="4393437"/>
          </a:xfrm>
          <a:prstGeom prst="rect">
            <a:avLst/>
          </a:prstGeom>
          <a:noFill/>
        </p:spPr>
      </p:pic>
      <p:pic>
        <p:nvPicPr>
          <p:cNvPr id="62466" name="Picture 2" descr="D:\9офф\P10307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893216"/>
            <a:ext cx="5286380" cy="3964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3490" name="Picture 2" descr="D:\9офф\P10401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4" cy="3857628"/>
          </a:xfrm>
          <a:prstGeom prst="rect">
            <a:avLst/>
          </a:prstGeom>
          <a:noFill/>
        </p:spPr>
      </p:pic>
      <p:pic>
        <p:nvPicPr>
          <p:cNvPr id="63491" name="Picture 3" descr="D:\9офф\P10401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714620"/>
            <a:ext cx="5060963" cy="37957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D:\9офф\P10309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5454649" cy="4090985"/>
          </a:xfrm>
          <a:prstGeom prst="rect">
            <a:avLst/>
          </a:prstGeom>
          <a:noFill/>
        </p:spPr>
      </p:pic>
      <p:pic>
        <p:nvPicPr>
          <p:cNvPr id="64515" name="Picture 3" descr="D:\9офф\P10309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857496"/>
            <a:ext cx="5156213" cy="3867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5540" name="Picture 4" descr="D:\9офф\P10505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2068" cy="3804051"/>
          </a:xfrm>
          <a:prstGeom prst="rect">
            <a:avLst/>
          </a:prstGeom>
          <a:noFill/>
        </p:spPr>
      </p:pic>
      <p:pic>
        <p:nvPicPr>
          <p:cNvPr id="65539" name="Picture 3" descr="D:\9офф\P10204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928934"/>
            <a:ext cx="4946657" cy="3709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6562" name="Picture 2" descr="D:\9офф\P10504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7752" cy="3643314"/>
          </a:xfrm>
          <a:prstGeom prst="rect">
            <a:avLst/>
          </a:prstGeom>
          <a:noFill/>
        </p:spPr>
      </p:pic>
      <p:pic>
        <p:nvPicPr>
          <p:cNvPr id="66563" name="Picture 3" descr="D:\9офф\P10505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071810"/>
            <a:ext cx="4822836" cy="3617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D:\9офф\P10507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5048285" cy="3786214"/>
          </a:xfrm>
          <a:prstGeom prst="rect">
            <a:avLst/>
          </a:prstGeom>
          <a:noFill/>
        </p:spPr>
      </p:pic>
      <p:pic>
        <p:nvPicPr>
          <p:cNvPr id="67587" name="Picture 3" descr="D:\9офф\P10507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000372"/>
            <a:ext cx="5143504" cy="3857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D:\9офф\IMG_16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4953003" cy="3714752"/>
          </a:xfrm>
          <a:prstGeom prst="rect">
            <a:avLst/>
          </a:prstGeom>
          <a:noFill/>
        </p:spPr>
      </p:pic>
      <p:pic>
        <p:nvPicPr>
          <p:cNvPr id="68611" name="Picture 3" descr="D:\9офф\IMG_15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928934"/>
            <a:ext cx="4976292" cy="3732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9635" name="Picture 3" descr="D:\9офф\IMG_1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4381531" cy="3286148"/>
          </a:xfrm>
          <a:prstGeom prst="rect">
            <a:avLst/>
          </a:prstGeom>
          <a:noFill/>
        </p:spPr>
      </p:pic>
      <p:pic>
        <p:nvPicPr>
          <p:cNvPr id="69634" name="Picture 2" descr="D:\9офф\IMG_16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2928" y="2679696"/>
            <a:ext cx="5571072" cy="4178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D:\9офф\IMG_16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214810" cy="3161108"/>
          </a:xfrm>
          <a:prstGeom prst="rect">
            <a:avLst/>
          </a:prstGeom>
          <a:noFill/>
        </p:spPr>
      </p:pic>
      <p:pic>
        <p:nvPicPr>
          <p:cNvPr id="70659" name="Picture 3" descr="D:\9офф\IMG_17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071810"/>
            <a:ext cx="4792139" cy="3594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D:\9офф\P106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857784" cy="3643338"/>
          </a:xfrm>
          <a:prstGeom prst="rect">
            <a:avLst/>
          </a:prstGeom>
          <a:noFill/>
        </p:spPr>
      </p:pic>
      <p:pic>
        <p:nvPicPr>
          <p:cNvPr id="71683" name="Picture 3" descr="D:\9офф\P10509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714620"/>
            <a:ext cx="5255689" cy="3941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6 класс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7409" name="Рисунок 4" descr="IMG_05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00174"/>
            <a:ext cx="59340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2706" name="Picture 2" descr="D:\9офф\P106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5214974" cy="3911231"/>
          </a:xfrm>
          <a:prstGeom prst="rect">
            <a:avLst/>
          </a:prstGeom>
          <a:noFill/>
        </p:spPr>
      </p:pic>
      <p:pic>
        <p:nvPicPr>
          <p:cNvPr id="72707" name="Picture 3" descr="D:\9офф\P106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928802"/>
            <a:ext cx="3620700" cy="4827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3730" name="Picture 2" descr="D:\9офф\P10707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14488"/>
            <a:ext cx="7382974" cy="41529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4754" name="Picture 2" descr="D:\9офф\P1070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6067801" cy="3413138"/>
          </a:xfrm>
          <a:prstGeom prst="rect">
            <a:avLst/>
          </a:prstGeom>
          <a:noFill/>
        </p:spPr>
      </p:pic>
      <p:pic>
        <p:nvPicPr>
          <p:cNvPr id="74755" name="Picture 3" descr="D:\9офф\P10707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683474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 descr="D:\9офф\P10707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5080036" cy="2857520"/>
          </a:xfrm>
          <a:prstGeom prst="rect">
            <a:avLst/>
          </a:prstGeom>
          <a:noFill/>
        </p:spPr>
      </p:pic>
      <p:pic>
        <p:nvPicPr>
          <p:cNvPr id="75779" name="Picture 3" descr="D:\9офф\P10707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3071810"/>
            <a:ext cx="6369760" cy="3582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6804" name="Picture 4" descr="C:\Users\Саня\Desktop\11_класс\P1070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3714776" cy="6598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 descr="C:\Users\Саня\Desktop\11_класс\P1070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3838537" cy="6818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8850" name="Picture 2" descr="C:\Users\Саня\Desktop\11_класс\P1070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42852"/>
            <a:ext cx="3643338" cy="6472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9874" name="Picture 2" descr="C:\Users\Саня\Desktop\11_класс\P1070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8193538" cy="4612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6" descr="IMG_07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5148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7" descr="IMG_07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581400"/>
            <a:ext cx="48482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0" descr="IMG_07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863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11" descr="IMG_07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418948"/>
            <a:ext cx="4852986" cy="343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2" descr="IMG_07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14" descr="IMG_07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213072"/>
            <a:ext cx="4862505" cy="364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66</TotalTime>
  <Words>31</Words>
  <Application>Microsoft Office PowerPoint</Application>
  <PresentationFormat>Экран (4:3)</PresentationFormat>
  <Paragraphs>11</Paragraphs>
  <Slides>69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Эркер</vt:lpstr>
      <vt:lpstr> </vt:lpstr>
      <vt:lpstr>Слайд 2</vt:lpstr>
      <vt:lpstr>Слайд 3</vt:lpstr>
      <vt:lpstr>5 класс</vt:lpstr>
      <vt:lpstr>Слайд 5</vt:lpstr>
      <vt:lpstr> 6 класс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7 класс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8 класс </vt:lpstr>
      <vt:lpstr>Слайд 39</vt:lpstr>
      <vt:lpstr>Слайд 40</vt:lpstr>
      <vt:lpstr>Слайд 41</vt:lpstr>
      <vt:lpstr>Слайд 42</vt:lpstr>
      <vt:lpstr>Слайд 43</vt:lpstr>
      <vt:lpstr>9 класс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Саня</dc:creator>
  <cp:lastModifiedBy>Эбола</cp:lastModifiedBy>
  <cp:revision>8</cp:revision>
  <dcterms:created xsi:type="dcterms:W3CDTF">2013-06-24T17:09:17Z</dcterms:created>
  <dcterms:modified xsi:type="dcterms:W3CDTF">2015-02-26T13:16:59Z</dcterms:modified>
</cp:coreProperties>
</file>