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7709F3A-D374-4B41-BD0E-F11C730B7784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954104-4EC8-4D9E-AC66-BF63CFA0CA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33400"/>
            <a:ext cx="5186152" cy="1323964"/>
          </a:xfrm>
        </p:spPr>
        <p:txBody>
          <a:bodyPr/>
          <a:lstStyle/>
          <a:p>
            <a:pPr algn="ctr"/>
            <a:r>
              <a:rPr lang="ru-RU" dirty="0" smtClean="0"/>
              <a:t>ТУР по Селу </a:t>
            </a:r>
            <a:r>
              <a:rPr lang="ru-RU" dirty="0" err="1" smtClean="0"/>
              <a:t>глотово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ig_aaf9d47eb36c0d0ee1b45c7582dc2f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71678"/>
            <a:ext cx="6191250" cy="41243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 включает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7239000" cy="4846320"/>
          </a:xfrm>
        </p:spPr>
        <p:txBody>
          <a:bodyPr/>
          <a:lstStyle/>
          <a:p>
            <a:r>
              <a:rPr lang="ru-RU" dirty="0" smtClean="0"/>
              <a:t>1-История храма.</a:t>
            </a:r>
          </a:p>
          <a:p>
            <a:r>
              <a:rPr lang="ru-RU" dirty="0" smtClean="0"/>
              <a:t>2-Осмотр храма Рождества Христова.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храмов.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Золотым веком </a:t>
            </a:r>
            <a:r>
              <a:rPr lang="ru-RU" dirty="0" err="1" smtClean="0"/>
              <a:t>храмостроительства</a:t>
            </a:r>
            <a:r>
              <a:rPr lang="ru-RU" dirty="0" smtClean="0"/>
              <a:t> в Коми крае стал XIX век. В первой половине столетия в разных уголках нашей северной земли одновременно возводились 40 каменных церквей. Хотя большинство из них строилось по «образцовым», или, как теперь говорят, типовым проектам, каждое сооружение выходило неповторимым: и из-за привязки к местности, и из-за деталей, вносимых строителями, заказчиками, подрядчиками. </a:t>
            </a:r>
            <a:r>
              <a:rPr lang="ru-RU" dirty="0" err="1" smtClean="0"/>
              <a:t>Христорождественская</a:t>
            </a:r>
            <a:r>
              <a:rPr lang="ru-RU" dirty="0" smtClean="0"/>
              <a:t> церковь в селе Глотово – еще одно тому подтверждение. В отличие от многих разрушенных в годы атеизма культовых сооружений она уцелела и до сих пор впечатляет своими размерами, пропорциями, простотой, изысканностью. Предание повествует, что первая церковь в Глотово стала возводиться еще в 1554 году. В 1586 году в </a:t>
            </a:r>
            <a:r>
              <a:rPr lang="ru-RU" dirty="0" err="1" smtClean="0"/>
              <a:t>Глотовой</a:t>
            </a:r>
            <a:r>
              <a:rPr lang="ru-RU" dirty="0" smtClean="0"/>
              <a:t> слободке стояли уже две деревянные церкви. В 1673 году в большом селении на </a:t>
            </a:r>
            <a:r>
              <a:rPr lang="ru-RU" dirty="0" err="1" smtClean="0"/>
              <a:t>Мезени</a:t>
            </a:r>
            <a:r>
              <a:rPr lang="ru-RU" dirty="0" smtClean="0"/>
              <a:t> была выстроена церковь Николая Чудотворца, просуществовавшая до 1860 года. 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Осморт</a:t>
            </a:r>
            <a:r>
              <a:rPr lang="ru-RU" dirty="0" smtClean="0"/>
              <a:t> храма </a:t>
            </a:r>
            <a:endParaRPr lang="ru-RU" dirty="0"/>
          </a:p>
        </p:txBody>
      </p:sp>
      <p:pic>
        <p:nvPicPr>
          <p:cNvPr id="4" name="Содержимое 3" descr="166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3571900" cy="2678926"/>
          </a:xfrm>
        </p:spPr>
      </p:pic>
      <p:pic>
        <p:nvPicPr>
          <p:cNvPr id="5" name="Рисунок 4" descr="big_20b62fd9c35f79ea7127fa86f79987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733675"/>
            <a:ext cx="6191250" cy="41243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</a:t>
            </a:r>
            <a:endParaRPr lang="ru-RU" dirty="0"/>
          </a:p>
        </p:txBody>
      </p:sp>
      <p:pic>
        <p:nvPicPr>
          <p:cNvPr id="4" name="Содержимое 3" descr="big_c531bde210bcc1d55f11f76c87a01c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6191250" cy="4124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big_16fe1887936f77945e6a1790bdcfd7b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1970881"/>
            <a:ext cx="6191250" cy="4124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172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ТУР по Селу глотово </vt:lpstr>
      <vt:lpstr>ТУР включает</vt:lpstr>
      <vt:lpstr>История храмов.</vt:lpstr>
      <vt:lpstr>Осморт храма </vt:lpstr>
      <vt:lpstr>храм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 по Селу глотово</dc:title>
  <dc:creator>samsung</dc:creator>
  <cp:lastModifiedBy>samsung</cp:lastModifiedBy>
  <cp:revision>3</cp:revision>
  <dcterms:created xsi:type="dcterms:W3CDTF">2015-02-15T14:09:01Z</dcterms:created>
  <dcterms:modified xsi:type="dcterms:W3CDTF">2015-02-15T14:29:32Z</dcterms:modified>
</cp:coreProperties>
</file>