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3" r:id="rId6"/>
    <p:sldId id="265" r:id="rId7"/>
    <p:sldId id="267" r:id="rId8"/>
    <p:sldId id="269" r:id="rId9"/>
    <p:sldId id="271" r:id="rId10"/>
    <p:sldId id="273" r:id="rId11"/>
    <p:sldId id="274" r:id="rId12"/>
    <p:sldId id="276" r:id="rId13"/>
    <p:sldId id="277" r:id="rId14"/>
    <p:sldId id="278" r:id="rId15"/>
    <p:sldId id="28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7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0088-984D-41B8-9147-ECC93BC47DB7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9C75-CBCF-480D-A1F1-20B4532FB9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0088-984D-41B8-9147-ECC93BC47DB7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9C75-CBCF-480D-A1F1-20B4532FB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0088-984D-41B8-9147-ECC93BC47DB7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9C75-CBCF-480D-A1F1-20B4532FB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0088-984D-41B8-9147-ECC93BC47DB7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9C75-CBCF-480D-A1F1-20B4532FB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0088-984D-41B8-9147-ECC93BC47DB7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6C79C75-CBCF-480D-A1F1-20B4532FB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0088-984D-41B8-9147-ECC93BC47DB7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9C75-CBCF-480D-A1F1-20B4532FB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0088-984D-41B8-9147-ECC93BC47DB7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9C75-CBCF-480D-A1F1-20B4532FB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0088-984D-41B8-9147-ECC93BC47DB7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9C75-CBCF-480D-A1F1-20B4532FB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0088-984D-41B8-9147-ECC93BC47DB7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9C75-CBCF-480D-A1F1-20B4532FB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0088-984D-41B8-9147-ECC93BC47DB7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9C75-CBCF-480D-A1F1-20B4532FB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0088-984D-41B8-9147-ECC93BC47DB7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9C75-CBCF-480D-A1F1-20B4532FB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9120088-984D-41B8-9147-ECC93BC47DB7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6C79C75-CBCF-480D-A1F1-20B4532FB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9.jpeg"/><Relationship Id="rId7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5.jpeg"/><Relationship Id="rId7" Type="http://schemas.openxmlformats.org/officeDocument/2006/relationships/image" Target="../media/image6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gif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gif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4.png"/><Relationship Id="rId7" Type="http://schemas.openxmlformats.org/officeDocument/2006/relationships/image" Target="../media/image3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gif"/><Relationship Id="rId7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1873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643050"/>
            <a:ext cx="8221936" cy="3500462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006600"/>
                </a:solidFill>
              </a:rPr>
              <a:t>Территория</a:t>
            </a:r>
            <a:br>
              <a:rPr lang="ru-RU" sz="8000" dirty="0" smtClean="0">
                <a:solidFill>
                  <a:srgbClr val="006600"/>
                </a:solidFill>
              </a:rPr>
            </a:br>
            <a:r>
              <a:rPr lang="ru-RU" sz="8000" dirty="0" smtClean="0">
                <a:solidFill>
                  <a:srgbClr val="006600"/>
                </a:solidFill>
              </a:rPr>
              <a:t>-2016</a:t>
            </a:r>
            <a:endParaRPr lang="ru-RU" sz="8000" dirty="0">
              <a:solidFill>
                <a:srgbClr val="0066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1643050"/>
            <a:ext cx="7500990" cy="1785950"/>
          </a:xfrm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Arial Black" pitchFamily="34" charset="0"/>
              </a:rPr>
              <a:t>Муниципальное дошкольное образовательное автономное учреждение </a:t>
            </a:r>
          </a:p>
          <a:p>
            <a:r>
              <a:rPr lang="ru-RU" sz="1200" dirty="0" smtClean="0">
                <a:solidFill>
                  <a:srgbClr val="006600"/>
                </a:solidFill>
                <a:latin typeface="Arial Black" pitchFamily="34" charset="0"/>
              </a:rPr>
              <a:t>детский сад №22 </a:t>
            </a:r>
            <a:r>
              <a:rPr lang="ru-RU" sz="1200" dirty="0" err="1" smtClean="0">
                <a:solidFill>
                  <a:srgbClr val="006600"/>
                </a:solidFill>
                <a:latin typeface="Arial Black" pitchFamily="34" charset="0"/>
              </a:rPr>
              <a:t>общеразвивающего</a:t>
            </a:r>
            <a:r>
              <a:rPr lang="ru-RU" sz="1200" dirty="0" smtClean="0">
                <a:solidFill>
                  <a:srgbClr val="006600"/>
                </a:solidFill>
                <a:latin typeface="Arial Black" pitchFamily="34" charset="0"/>
              </a:rPr>
              <a:t> вида </a:t>
            </a:r>
          </a:p>
          <a:p>
            <a:r>
              <a:rPr lang="ru-RU" sz="1200" dirty="0" smtClean="0">
                <a:solidFill>
                  <a:srgbClr val="006600"/>
                </a:solidFill>
                <a:latin typeface="Arial Black" pitchFamily="34" charset="0"/>
              </a:rPr>
              <a:t>городского округа город </a:t>
            </a:r>
            <a:r>
              <a:rPr lang="ru-RU" sz="1200" dirty="0" err="1" smtClean="0">
                <a:solidFill>
                  <a:srgbClr val="006600"/>
                </a:solidFill>
                <a:latin typeface="Arial Black" pitchFamily="34" charset="0"/>
              </a:rPr>
              <a:t>Нефтекамск</a:t>
            </a:r>
            <a:r>
              <a:rPr lang="ru-RU" sz="1200" dirty="0" smtClean="0">
                <a:solidFill>
                  <a:srgbClr val="006600"/>
                </a:solidFill>
                <a:latin typeface="Arial Black" pitchFamily="34" charset="0"/>
              </a:rPr>
              <a:t> Республики Башкортостан</a:t>
            </a:r>
          </a:p>
          <a:p>
            <a:endParaRPr lang="ru-RU" dirty="0"/>
          </a:p>
        </p:txBody>
      </p:sp>
      <p:pic>
        <p:nvPicPr>
          <p:cNvPr id="5" name="Рисунок 4" descr="0_a02b7_d43620cd_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5286388"/>
            <a:ext cx="1123950" cy="1123950"/>
          </a:xfrm>
          <a:prstGeom prst="rect">
            <a:avLst/>
          </a:prstGeom>
        </p:spPr>
      </p:pic>
      <p:pic>
        <p:nvPicPr>
          <p:cNvPr id="6" name="Рисунок 5" descr="0_a02b7_d43620cd_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715272" y="571480"/>
            <a:ext cx="1123950" cy="1123950"/>
          </a:xfrm>
          <a:prstGeom prst="rect">
            <a:avLst/>
          </a:prstGeom>
        </p:spPr>
      </p:pic>
      <p:pic>
        <p:nvPicPr>
          <p:cNvPr id="7" name="Рисунок 6" descr="0_a02b7_d43620cd_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7542">
            <a:off x="116297" y="4616868"/>
            <a:ext cx="561539" cy="561539"/>
          </a:xfrm>
          <a:prstGeom prst="rect">
            <a:avLst/>
          </a:prstGeom>
        </p:spPr>
      </p:pic>
      <p:pic>
        <p:nvPicPr>
          <p:cNvPr id="8" name="Рисунок 7" descr="0_a02b7_d43620cd_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04" y="5857892"/>
            <a:ext cx="552456" cy="552456"/>
          </a:xfrm>
          <a:prstGeom prst="rect">
            <a:avLst/>
          </a:prstGeom>
        </p:spPr>
      </p:pic>
      <p:pic>
        <p:nvPicPr>
          <p:cNvPr id="9" name="Рисунок 8" descr="0_a02b7_d43620cd_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979394">
            <a:off x="8307926" y="1949952"/>
            <a:ext cx="649126" cy="649126"/>
          </a:xfrm>
          <a:prstGeom prst="rect">
            <a:avLst/>
          </a:prstGeom>
        </p:spPr>
      </p:pic>
      <p:pic>
        <p:nvPicPr>
          <p:cNvPr id="10" name="Рисунок 9" descr="0_a02b7_d43620cd_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61343">
            <a:off x="7042390" y="470103"/>
            <a:ext cx="610381" cy="610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8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2216">
            <a:off x="4835261" y="3576077"/>
            <a:ext cx="3636195" cy="2424130"/>
          </a:xfrm>
          <a:prstGeom prst="rect">
            <a:avLst/>
          </a:prstGeom>
        </p:spPr>
      </p:pic>
      <p:pic>
        <p:nvPicPr>
          <p:cNvPr id="4" name="Рисунок 3" descr="IMG_58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15658">
            <a:off x="1382031" y="557618"/>
            <a:ext cx="3408140" cy="2272094"/>
          </a:xfrm>
          <a:prstGeom prst="rect">
            <a:avLst/>
          </a:prstGeom>
        </p:spPr>
      </p:pic>
      <p:pic>
        <p:nvPicPr>
          <p:cNvPr id="5" name="Рисунок 4" descr="id_170977115_1345042901018смап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3589">
            <a:off x="5843341" y="494403"/>
            <a:ext cx="1737257" cy="2372728"/>
          </a:xfrm>
          <a:prstGeom prst="rect">
            <a:avLst/>
          </a:prstGeom>
        </p:spPr>
      </p:pic>
      <p:pic>
        <p:nvPicPr>
          <p:cNvPr id="7" name="Рисунок 6" descr="1af06075bdb0e64c110f4413faab3ca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802" y="5357826"/>
            <a:ext cx="2071702" cy="840100"/>
          </a:xfrm>
          <a:prstGeom prst="rect">
            <a:avLst/>
          </a:prstGeom>
        </p:spPr>
      </p:pic>
      <p:pic>
        <p:nvPicPr>
          <p:cNvPr id="8" name="Рисунок 7" descr="grass_PNG492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6050" y="5500702"/>
            <a:ext cx="3071834" cy="1203353"/>
          </a:xfrm>
          <a:prstGeom prst="rect">
            <a:avLst/>
          </a:prstGeom>
        </p:spPr>
      </p:pic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29190" y="357166"/>
            <a:ext cx="1000132" cy="1000132"/>
          </a:xfrm>
          <a:prstGeom prst="rect">
            <a:avLst/>
          </a:prstGeom>
        </p:spPr>
      </p:pic>
      <p:pic>
        <p:nvPicPr>
          <p:cNvPr id="10" name="Рисунок 9" descr="id_170977115_1345748539042сапапо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99467">
            <a:off x="849640" y="3409209"/>
            <a:ext cx="1995149" cy="2644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30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21070">
            <a:off x="1322370" y="895379"/>
            <a:ext cx="3216086" cy="2412065"/>
          </a:xfrm>
          <a:prstGeom prst="rect">
            <a:avLst/>
          </a:prstGeom>
        </p:spPr>
      </p:pic>
      <p:pic>
        <p:nvPicPr>
          <p:cNvPr id="3" name="Рисунок 2" descr="P10101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74190">
            <a:off x="4790793" y="3491318"/>
            <a:ext cx="3147724" cy="2360793"/>
          </a:xfrm>
          <a:prstGeom prst="rect">
            <a:avLst/>
          </a:prstGeom>
        </p:spPr>
      </p:pic>
      <p:pic>
        <p:nvPicPr>
          <p:cNvPr id="6" name="Рисунок 5" descr="984d0ee5dcc063fa064d11fb0d33b13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142004">
            <a:off x="310316" y="5859532"/>
            <a:ext cx="975248" cy="876576"/>
          </a:xfrm>
          <a:prstGeom prst="rect">
            <a:avLst/>
          </a:prstGeom>
        </p:spPr>
      </p:pic>
      <p:pic>
        <p:nvPicPr>
          <p:cNvPr id="7" name="Рисунок 6" descr="984d0ee5dcc063fa064d11fb0d33b13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142004">
            <a:off x="4390024" y="5714963"/>
            <a:ext cx="1020332" cy="917098"/>
          </a:xfrm>
          <a:prstGeom prst="rect">
            <a:avLst/>
          </a:prstGeom>
        </p:spPr>
      </p:pic>
      <p:pic>
        <p:nvPicPr>
          <p:cNvPr id="8" name="Рисунок 7" descr="984d0ee5dcc063fa064d11fb0d33b13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122050">
            <a:off x="365267" y="356741"/>
            <a:ext cx="792815" cy="712601"/>
          </a:xfrm>
          <a:prstGeom prst="rect">
            <a:avLst/>
          </a:prstGeom>
        </p:spPr>
      </p:pic>
      <p:pic>
        <p:nvPicPr>
          <p:cNvPr id="9" name="Рисунок 8" descr="984d0ee5dcc063fa064d11fb0d33b13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8142004">
            <a:off x="5210591" y="892987"/>
            <a:ext cx="806685" cy="725067"/>
          </a:xfrm>
          <a:prstGeom prst="rect">
            <a:avLst/>
          </a:prstGeom>
        </p:spPr>
      </p:pic>
      <p:pic>
        <p:nvPicPr>
          <p:cNvPr id="10" name="Рисунок 9" descr="IMG_237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73471">
            <a:off x="912285" y="3701018"/>
            <a:ext cx="3381617" cy="2254411"/>
          </a:xfrm>
          <a:prstGeom prst="rect">
            <a:avLst/>
          </a:prstGeom>
        </p:spPr>
      </p:pic>
      <p:pic>
        <p:nvPicPr>
          <p:cNvPr id="11" name="Рисунок 10" descr="IMG_237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79943">
            <a:off x="4551284" y="3335699"/>
            <a:ext cx="3623336" cy="2415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l-19L0121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33098">
            <a:off x="4863084" y="3420236"/>
            <a:ext cx="3434234" cy="2575676"/>
          </a:xfrm>
          <a:prstGeom prst="rect">
            <a:avLst/>
          </a:prstGeom>
        </p:spPr>
      </p:pic>
      <p:pic>
        <p:nvPicPr>
          <p:cNvPr id="4" name="Рисунок 3" descr="mPc05kLOuJ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69869">
            <a:off x="1029601" y="655224"/>
            <a:ext cx="3336395" cy="2502297"/>
          </a:xfrm>
          <a:prstGeom prst="rect">
            <a:avLst/>
          </a:prstGeom>
        </p:spPr>
      </p:pic>
      <p:pic>
        <p:nvPicPr>
          <p:cNvPr id="6" name="Рисунок 5" descr="m6Adqx9FIKoсмпр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7308">
            <a:off x="5857884" y="642918"/>
            <a:ext cx="1727172" cy="2500330"/>
          </a:xfrm>
          <a:prstGeom prst="rect">
            <a:avLst/>
          </a:prstGeom>
        </p:spPr>
      </p:pic>
      <p:pic>
        <p:nvPicPr>
          <p:cNvPr id="9" name="Рисунок 8" descr="0_afe3b_390d60c5_orig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8" y="5214950"/>
            <a:ext cx="1262048" cy="1262048"/>
          </a:xfrm>
          <a:prstGeom prst="rect">
            <a:avLst/>
          </a:prstGeom>
        </p:spPr>
      </p:pic>
      <p:pic>
        <p:nvPicPr>
          <p:cNvPr id="10" name="Рисунок 9" descr="grass_PNG492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6050" y="5572140"/>
            <a:ext cx="2782643" cy="1090066"/>
          </a:xfrm>
          <a:prstGeom prst="rect">
            <a:avLst/>
          </a:prstGeom>
        </p:spPr>
      </p:pic>
      <p:pic>
        <p:nvPicPr>
          <p:cNvPr id="11" name="Рисунок 10" descr="47976e3c7af5a9ec6ae52b41a8c10a1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496" y="642918"/>
            <a:ext cx="2286016" cy="1457117"/>
          </a:xfrm>
          <a:prstGeom prst="rect">
            <a:avLst/>
          </a:prstGeom>
        </p:spPr>
      </p:pic>
      <p:pic>
        <p:nvPicPr>
          <p:cNvPr id="8" name="Рисунок 7" descr="IMG_237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859623">
            <a:off x="469058" y="3590699"/>
            <a:ext cx="3071802" cy="2047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TgYJpeqfd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44503">
            <a:off x="1037626" y="507097"/>
            <a:ext cx="3022258" cy="2267587"/>
          </a:xfrm>
          <a:prstGeom prst="rect">
            <a:avLst/>
          </a:prstGeom>
        </p:spPr>
      </p:pic>
      <p:pic>
        <p:nvPicPr>
          <p:cNvPr id="7" name="Рисунок 6" descr="DSC_91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6519">
            <a:off x="4305347" y="3473520"/>
            <a:ext cx="3852216" cy="2569732"/>
          </a:xfrm>
          <a:prstGeom prst="rect">
            <a:avLst/>
          </a:prstGeom>
        </p:spPr>
      </p:pic>
      <p:pic>
        <p:nvPicPr>
          <p:cNvPr id="9" name="Рисунок 8" descr="muzikaa-1119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4031">
            <a:off x="6064645" y="1421267"/>
            <a:ext cx="1402049" cy="786334"/>
          </a:xfrm>
          <a:prstGeom prst="rect">
            <a:avLst/>
          </a:prstGeom>
        </p:spPr>
      </p:pic>
      <p:pic>
        <p:nvPicPr>
          <p:cNvPr id="8" name="Рисунок 7" descr="сап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70212">
            <a:off x="1364589" y="3038294"/>
            <a:ext cx="2439588" cy="3252783"/>
          </a:xfrm>
          <a:prstGeom prst="rect">
            <a:avLst/>
          </a:prstGeom>
        </p:spPr>
      </p:pic>
      <p:pic>
        <p:nvPicPr>
          <p:cNvPr id="10" name="Рисунок 9" descr="свап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05181">
            <a:off x="4944167" y="522975"/>
            <a:ext cx="3417804" cy="2407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0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09781">
            <a:off x="358583" y="548306"/>
            <a:ext cx="3332254" cy="2499190"/>
          </a:xfrm>
          <a:prstGeom prst="rect">
            <a:avLst/>
          </a:prstGeom>
        </p:spPr>
      </p:pic>
      <p:pic>
        <p:nvPicPr>
          <p:cNvPr id="5" name="Рисунок 4" descr="DSC_91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75084">
            <a:off x="4754762" y="467228"/>
            <a:ext cx="3849952" cy="2568222"/>
          </a:xfrm>
          <a:prstGeom prst="rect">
            <a:avLst/>
          </a:prstGeom>
        </p:spPr>
      </p:pic>
      <p:pic>
        <p:nvPicPr>
          <p:cNvPr id="6" name="Рисунок 5" descr="P10100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02806">
            <a:off x="850780" y="3653754"/>
            <a:ext cx="3184063" cy="2388047"/>
          </a:xfrm>
          <a:prstGeom prst="rect">
            <a:avLst/>
          </a:prstGeom>
        </p:spPr>
      </p:pic>
      <p:pic>
        <p:nvPicPr>
          <p:cNvPr id="10" name="Рисунок 9" descr="P1010041чс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94381">
            <a:off x="4731271" y="3598538"/>
            <a:ext cx="3541367" cy="2477768"/>
          </a:xfrm>
          <a:prstGeom prst="rect">
            <a:avLst/>
          </a:prstGeom>
        </p:spPr>
      </p:pic>
      <p:pic>
        <p:nvPicPr>
          <p:cNvPr id="7" name="Рисунок 6" descr="09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744" y="2214554"/>
            <a:ext cx="1428760" cy="142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3688ba7a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143116"/>
            <a:ext cx="8147361" cy="1928826"/>
          </a:xfrm>
          <a:prstGeom prst="rect">
            <a:avLst/>
          </a:prstGeom>
        </p:spPr>
      </p:pic>
      <p:pic>
        <p:nvPicPr>
          <p:cNvPr id="4" name="Рисунок 3" descr="60212681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32015" y="1269052"/>
            <a:ext cx="1857387" cy="1748128"/>
          </a:xfrm>
          <a:prstGeom prst="rect">
            <a:avLst/>
          </a:prstGeom>
        </p:spPr>
      </p:pic>
      <p:pic>
        <p:nvPicPr>
          <p:cNvPr id="5" name="Рисунок 4" descr="60212681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727">
            <a:off x="544201" y="4476212"/>
            <a:ext cx="1857387" cy="1748128"/>
          </a:xfrm>
          <a:prstGeom prst="rect">
            <a:avLst/>
          </a:prstGeom>
        </p:spPr>
      </p:pic>
      <p:pic>
        <p:nvPicPr>
          <p:cNvPr id="6" name="Рисунок 5" descr="60212681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475085" y="5811667"/>
            <a:ext cx="857255" cy="806828"/>
          </a:xfrm>
          <a:prstGeom prst="rect">
            <a:avLst/>
          </a:prstGeom>
        </p:spPr>
      </p:pic>
      <p:pic>
        <p:nvPicPr>
          <p:cNvPr id="7" name="Рисунок 6" descr="60212681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89958">
            <a:off x="2985528" y="951098"/>
            <a:ext cx="879290" cy="827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43429">
            <a:off x="4364451" y="3523963"/>
            <a:ext cx="3864388" cy="2576259"/>
          </a:xfrm>
          <a:prstGeom prst="rect">
            <a:avLst/>
          </a:prstGeom>
        </p:spPr>
      </p:pic>
      <p:pic>
        <p:nvPicPr>
          <p:cNvPr id="4" name="Рисунок 3" descr="IMG_24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23908">
            <a:off x="601345" y="514548"/>
            <a:ext cx="4031445" cy="2687630"/>
          </a:xfrm>
          <a:prstGeom prst="rect">
            <a:avLst/>
          </a:prstGeom>
        </p:spPr>
      </p:pic>
      <p:pic>
        <p:nvPicPr>
          <p:cNvPr id="7" name="Рисунок 6" descr="ма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88896">
            <a:off x="5583780" y="631234"/>
            <a:ext cx="2287293" cy="2500305"/>
          </a:xfrm>
          <a:prstGeom prst="rect">
            <a:avLst/>
          </a:prstGeom>
        </p:spPr>
      </p:pic>
      <p:sp>
        <p:nvSpPr>
          <p:cNvPr id="22530" name="AutoShape 2" descr="http://vamotkrytka.ru/_ph/8/2/26449345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http://vamotkrytka.ru/_ph/8/2/26449345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http://best-animation.ru/lanim/deti_anim/detia-5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6" name="AutoShape 8" descr="http://wallpapers1920.ru/img/picture/Jun/05/e356151ca4489feded9f477c43d20fba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8" name="AutoShape 10" descr="http://img-fotki.yandex.ru/get/6411/165804408.3/0_962fc_c64a6b24_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://s19.rimg.info/986f3c2fb954052affbe8cd4f0098e3f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animashki-cvety-425 (1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430" y="4857760"/>
            <a:ext cx="2000264" cy="1529614"/>
          </a:xfrm>
          <a:prstGeom prst="rect">
            <a:avLst/>
          </a:prstGeom>
        </p:spPr>
      </p:pic>
      <p:pic>
        <p:nvPicPr>
          <p:cNvPr id="18" name="Рисунок 17" descr="47976e3c7af5a9ec6ae52b41a8c10a1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644" y="71414"/>
            <a:ext cx="1604965" cy="1023012"/>
          </a:xfrm>
          <a:prstGeom prst="rect">
            <a:avLst/>
          </a:prstGeom>
        </p:spPr>
      </p:pic>
      <p:pic>
        <p:nvPicPr>
          <p:cNvPr id="20" name="Рисунок 19" descr="grass_PNG492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28992" y="5643578"/>
            <a:ext cx="2618595" cy="1025803"/>
          </a:xfrm>
          <a:prstGeom prst="rect">
            <a:avLst/>
          </a:prstGeom>
        </p:spPr>
      </p:pic>
      <p:pic>
        <p:nvPicPr>
          <p:cNvPr id="14" name="Рисунок 13" descr="getImage (26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215171">
            <a:off x="834377" y="3713913"/>
            <a:ext cx="2671759" cy="2298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21774">
            <a:off x="451880" y="575759"/>
            <a:ext cx="3741467" cy="2494821"/>
          </a:xfrm>
          <a:prstGeom prst="rect">
            <a:avLst/>
          </a:prstGeom>
        </p:spPr>
      </p:pic>
      <p:pic>
        <p:nvPicPr>
          <p:cNvPr id="3" name="Рисунок 2" descr="R9r4ZVqgcO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77702">
            <a:off x="4765352" y="3486758"/>
            <a:ext cx="3472693" cy="2604520"/>
          </a:xfrm>
          <a:prstGeom prst="rect">
            <a:avLst/>
          </a:prstGeom>
        </p:spPr>
      </p:pic>
      <p:pic>
        <p:nvPicPr>
          <p:cNvPr id="10" name="Рисунок 9" descr="106496831_billedasp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3499840"/>
            <a:ext cx="928694" cy="1391098"/>
          </a:xfrm>
          <a:prstGeom prst="rect">
            <a:avLst/>
          </a:prstGeom>
        </p:spPr>
      </p:pic>
      <p:pic>
        <p:nvPicPr>
          <p:cNvPr id="11" name="Рисунок 10" descr="animashki-jivotnie-376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116" y="4241583"/>
            <a:ext cx="2325704" cy="2616417"/>
          </a:xfrm>
          <a:prstGeom prst="rect">
            <a:avLst/>
          </a:prstGeom>
        </p:spPr>
      </p:pic>
      <p:pic>
        <p:nvPicPr>
          <p:cNvPr id="12" name="Рисунок 11" descr="grass_PNG492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5572140"/>
            <a:ext cx="2583396" cy="1012014"/>
          </a:xfrm>
          <a:prstGeom prst="rect">
            <a:avLst/>
          </a:prstGeom>
        </p:spPr>
      </p:pic>
      <p:pic>
        <p:nvPicPr>
          <p:cNvPr id="8" name="Рисунок 7" descr="IMG_238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95699">
            <a:off x="406149" y="3547882"/>
            <a:ext cx="3376591" cy="2251520"/>
          </a:xfrm>
          <a:prstGeom prst="rect">
            <a:avLst/>
          </a:prstGeom>
        </p:spPr>
      </p:pic>
      <p:pic>
        <p:nvPicPr>
          <p:cNvPr id="9" name="Рисунок 8" descr="IMG_239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65237">
            <a:off x="4878909" y="836807"/>
            <a:ext cx="3430429" cy="228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lower (164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857760"/>
            <a:ext cx="952500" cy="904875"/>
          </a:xfrm>
          <a:prstGeom prst="rect">
            <a:avLst/>
          </a:prstGeom>
        </p:spPr>
      </p:pic>
      <p:pic>
        <p:nvPicPr>
          <p:cNvPr id="3" name="Рисунок 2" descr="IMG_03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71527">
            <a:off x="774208" y="3280057"/>
            <a:ext cx="3495715" cy="2330477"/>
          </a:xfrm>
          <a:prstGeom prst="rect">
            <a:avLst/>
          </a:prstGeom>
        </p:spPr>
      </p:pic>
      <p:pic>
        <p:nvPicPr>
          <p:cNvPr id="4" name="Рисунок 3" descr="IMG_03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49933">
            <a:off x="912691" y="544038"/>
            <a:ext cx="3286912" cy="2192630"/>
          </a:xfrm>
          <a:prstGeom prst="rect">
            <a:avLst/>
          </a:prstGeom>
        </p:spPr>
      </p:pic>
      <p:pic>
        <p:nvPicPr>
          <p:cNvPr id="7" name="Рисунок 6" descr="flower (164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5214950"/>
            <a:ext cx="952500" cy="904875"/>
          </a:xfrm>
          <a:prstGeom prst="rect">
            <a:avLst/>
          </a:prstGeom>
        </p:spPr>
      </p:pic>
      <p:pic>
        <p:nvPicPr>
          <p:cNvPr id="9" name="Рисунок 8" descr="196316416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88" y="4714884"/>
            <a:ext cx="1584963" cy="928689"/>
          </a:xfrm>
          <a:prstGeom prst="rect">
            <a:avLst/>
          </a:prstGeom>
        </p:spPr>
      </p:pic>
      <p:pic>
        <p:nvPicPr>
          <p:cNvPr id="11" name="Рисунок 10" descr="grass_PNG492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388" y="5500702"/>
            <a:ext cx="2401034" cy="940576"/>
          </a:xfrm>
          <a:prstGeom prst="rect">
            <a:avLst/>
          </a:prstGeom>
        </p:spPr>
      </p:pic>
      <p:pic>
        <p:nvPicPr>
          <p:cNvPr id="10" name="Рисунок 9" descr="IMG_242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98061">
            <a:off x="5620849" y="848651"/>
            <a:ext cx="2063855" cy="2803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85971">
            <a:off x="708253" y="573671"/>
            <a:ext cx="3754981" cy="2503321"/>
          </a:xfrm>
          <a:prstGeom prst="rect">
            <a:avLst/>
          </a:prstGeom>
        </p:spPr>
      </p:pic>
      <p:pic>
        <p:nvPicPr>
          <p:cNvPr id="6" name="Рисунок 5" descr="DSC_9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84961">
            <a:off x="4910195" y="3624160"/>
            <a:ext cx="3628572" cy="2420545"/>
          </a:xfrm>
          <a:prstGeom prst="rect">
            <a:avLst/>
          </a:prstGeom>
        </p:spPr>
      </p:pic>
      <p:pic>
        <p:nvPicPr>
          <p:cNvPr id="7" name="Рисунок 6" descr="86541006_0281n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68" y="3929066"/>
            <a:ext cx="1747697" cy="2476494"/>
          </a:xfrm>
          <a:prstGeom prst="rect">
            <a:avLst/>
          </a:prstGeom>
        </p:spPr>
      </p:pic>
      <p:pic>
        <p:nvPicPr>
          <p:cNvPr id="10" name="Рисунок 9" descr="1581602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142852"/>
            <a:ext cx="1410888" cy="1128710"/>
          </a:xfrm>
          <a:prstGeom prst="rect">
            <a:avLst/>
          </a:prstGeom>
        </p:spPr>
      </p:pic>
      <p:pic>
        <p:nvPicPr>
          <p:cNvPr id="11" name="Рисунок 10" descr="grass_PNG492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678" y="5715016"/>
            <a:ext cx="2714644" cy="1063429"/>
          </a:xfrm>
          <a:prstGeom prst="rect">
            <a:avLst/>
          </a:prstGeom>
        </p:spPr>
      </p:pic>
      <p:pic>
        <p:nvPicPr>
          <p:cNvPr id="9" name="Рисунок 8" descr="P10100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293444">
            <a:off x="526581" y="3420385"/>
            <a:ext cx="3119628" cy="2339721"/>
          </a:xfrm>
          <a:prstGeom prst="rect">
            <a:avLst/>
          </a:prstGeom>
        </p:spPr>
      </p:pic>
      <p:pic>
        <p:nvPicPr>
          <p:cNvPr id="12" name="Рисунок 11" descr="IMG_032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31660">
            <a:off x="5021418" y="834914"/>
            <a:ext cx="3606698" cy="2404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grass_PNG49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1784">
            <a:off x="3594625" y="5633716"/>
            <a:ext cx="2401034" cy="940576"/>
          </a:xfrm>
          <a:prstGeom prst="rect">
            <a:avLst/>
          </a:prstGeom>
        </p:spPr>
      </p:pic>
      <p:pic>
        <p:nvPicPr>
          <p:cNvPr id="7" name="Рисунок 6" descr="_2w6DNT6pa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74898">
            <a:off x="5054941" y="3173799"/>
            <a:ext cx="3322913" cy="2492185"/>
          </a:xfrm>
          <a:prstGeom prst="rect">
            <a:avLst/>
          </a:prstGeom>
        </p:spPr>
      </p:pic>
      <p:pic>
        <p:nvPicPr>
          <p:cNvPr id="2" name="Рисунок 1" descr="P1010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68211">
            <a:off x="1029551" y="710048"/>
            <a:ext cx="2984017" cy="2238013"/>
          </a:xfrm>
          <a:prstGeom prst="rect">
            <a:avLst/>
          </a:prstGeom>
        </p:spPr>
      </p:pic>
      <p:pic>
        <p:nvPicPr>
          <p:cNvPr id="9" name="Рисунок 8" descr="multyashki-106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372" y="4429132"/>
            <a:ext cx="1185774" cy="1743088"/>
          </a:xfrm>
          <a:prstGeom prst="rect">
            <a:avLst/>
          </a:prstGeom>
        </p:spPr>
      </p:pic>
      <p:pic>
        <p:nvPicPr>
          <p:cNvPr id="10" name="Рисунок 9" descr="babochkia-64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322" y="1142984"/>
            <a:ext cx="1172309" cy="1143001"/>
          </a:xfrm>
          <a:prstGeom prst="rect">
            <a:avLst/>
          </a:prstGeom>
        </p:spPr>
      </p:pic>
      <p:pic>
        <p:nvPicPr>
          <p:cNvPr id="8" name="Рисунок 7" descr="IMG_033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72607">
            <a:off x="776058" y="3211471"/>
            <a:ext cx="3552148" cy="2368583"/>
          </a:xfrm>
          <a:prstGeom prst="rect">
            <a:avLst/>
          </a:prstGeom>
        </p:spPr>
      </p:pic>
      <p:pic>
        <p:nvPicPr>
          <p:cNvPr id="12" name="Рисунок 11" descr="getImage (59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77259">
            <a:off x="4969438" y="743424"/>
            <a:ext cx="3261798" cy="2218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9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61247">
            <a:off x="761458" y="3650649"/>
            <a:ext cx="3528584" cy="2353831"/>
          </a:xfrm>
          <a:prstGeom prst="rect">
            <a:avLst/>
          </a:prstGeom>
        </p:spPr>
      </p:pic>
      <p:pic>
        <p:nvPicPr>
          <p:cNvPr id="3" name="Рисунок 2" descr="DSC_9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42443">
            <a:off x="4729256" y="894442"/>
            <a:ext cx="3716970" cy="1911161"/>
          </a:xfrm>
          <a:prstGeom prst="rect">
            <a:avLst/>
          </a:prstGeom>
        </p:spPr>
      </p:pic>
      <p:pic>
        <p:nvPicPr>
          <p:cNvPr id="6" name="Рисунок 5" descr="1372611980_gnom8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496" y="5000636"/>
            <a:ext cx="1357322" cy="1357322"/>
          </a:xfrm>
          <a:prstGeom prst="rect">
            <a:avLst/>
          </a:prstGeom>
        </p:spPr>
      </p:pic>
      <p:pic>
        <p:nvPicPr>
          <p:cNvPr id="7" name="Рисунок 6" descr="grass_PNG492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3306" y="5786454"/>
            <a:ext cx="2425453" cy="950142"/>
          </a:xfrm>
          <a:prstGeom prst="rect">
            <a:avLst/>
          </a:prstGeom>
        </p:spPr>
      </p:pic>
      <p:pic>
        <p:nvPicPr>
          <p:cNvPr id="8" name="Рисунок 7" descr="18857425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97" y="785794"/>
            <a:ext cx="1178988" cy="1214446"/>
          </a:xfrm>
          <a:prstGeom prst="rect">
            <a:avLst/>
          </a:prstGeom>
        </p:spPr>
      </p:pic>
      <p:pic>
        <p:nvPicPr>
          <p:cNvPr id="9" name="Рисунок 8" descr="IMG_035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298994">
            <a:off x="1019615" y="593898"/>
            <a:ext cx="3339731" cy="2226488"/>
          </a:xfrm>
          <a:prstGeom prst="rect">
            <a:avLst/>
          </a:prstGeom>
        </p:spPr>
      </p:pic>
      <p:pic>
        <p:nvPicPr>
          <p:cNvPr id="10" name="Рисунок 9" descr="P113011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400310">
            <a:off x="5202349" y="3394801"/>
            <a:ext cx="3242263" cy="2431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32969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2571744"/>
            <a:ext cx="3071834" cy="4095778"/>
          </a:xfrm>
          <a:prstGeom prst="rect">
            <a:avLst/>
          </a:prstGeom>
        </p:spPr>
      </p:pic>
      <p:pic>
        <p:nvPicPr>
          <p:cNvPr id="7" name="Рисунок 6" descr="IMG_58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68820">
            <a:off x="5450010" y="3479442"/>
            <a:ext cx="3402980" cy="2269076"/>
          </a:xfrm>
          <a:prstGeom prst="rect">
            <a:avLst/>
          </a:prstGeom>
        </p:spPr>
      </p:pic>
      <p:pic>
        <p:nvPicPr>
          <p:cNvPr id="6" name="Рисунок 5" descr="IMG_58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24136">
            <a:off x="825709" y="532506"/>
            <a:ext cx="3335492" cy="2223661"/>
          </a:xfrm>
          <a:prstGeom prst="rect">
            <a:avLst/>
          </a:prstGeom>
        </p:spPr>
      </p:pic>
      <p:pic>
        <p:nvPicPr>
          <p:cNvPr id="11" name="Рисунок 10" descr="0_a02b7_d43620cd_S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786446" y="1214422"/>
            <a:ext cx="928694" cy="928694"/>
          </a:xfrm>
          <a:prstGeom prst="rect">
            <a:avLst/>
          </a:prstGeom>
        </p:spPr>
      </p:pic>
      <p:pic>
        <p:nvPicPr>
          <p:cNvPr id="8" name="Рисунок 7" descr="IMG_58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75745">
            <a:off x="4950157" y="479690"/>
            <a:ext cx="3373011" cy="2248881"/>
          </a:xfrm>
          <a:prstGeom prst="rect">
            <a:avLst/>
          </a:prstGeom>
        </p:spPr>
      </p:pic>
      <p:pic>
        <p:nvPicPr>
          <p:cNvPr id="9" name="Рисунок 8" descr="IMG_584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347477">
            <a:off x="435107" y="3192535"/>
            <a:ext cx="3372566" cy="2248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22410">
            <a:off x="1259268" y="754626"/>
            <a:ext cx="3468727" cy="2312485"/>
          </a:xfrm>
          <a:prstGeom prst="rect">
            <a:avLst/>
          </a:prstGeom>
        </p:spPr>
      </p:pic>
      <p:pic>
        <p:nvPicPr>
          <p:cNvPr id="5" name="Рисунок 4" descr="getImage (5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98159">
            <a:off x="5582124" y="681521"/>
            <a:ext cx="2340378" cy="2795452"/>
          </a:xfrm>
          <a:prstGeom prst="rect">
            <a:avLst/>
          </a:prstGeom>
        </p:spPr>
      </p:pic>
      <p:pic>
        <p:nvPicPr>
          <p:cNvPr id="8" name="Рисунок 7" descr="0_94537_8e5545a0_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58" y="5214950"/>
            <a:ext cx="1285884" cy="1143008"/>
          </a:xfrm>
          <a:prstGeom prst="rect">
            <a:avLst/>
          </a:prstGeom>
        </p:spPr>
      </p:pic>
      <p:pic>
        <p:nvPicPr>
          <p:cNvPr id="9" name="Рисунок 8" descr="grass_PNG492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5429264"/>
            <a:ext cx="3071834" cy="1203353"/>
          </a:xfrm>
          <a:prstGeom prst="rect">
            <a:avLst/>
          </a:prstGeom>
        </p:spPr>
      </p:pic>
      <p:pic>
        <p:nvPicPr>
          <p:cNvPr id="10" name="Рисунок 9" descr="1373211660_babochki22b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14942" y="1071546"/>
            <a:ext cx="971588" cy="899690"/>
          </a:xfrm>
          <a:prstGeom prst="rect">
            <a:avLst/>
          </a:prstGeom>
        </p:spPr>
      </p:pic>
      <p:pic>
        <p:nvPicPr>
          <p:cNvPr id="7" name="Рисунок 6" descr="P113008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35508">
            <a:off x="998011" y="3339107"/>
            <a:ext cx="3063437" cy="2297578"/>
          </a:xfrm>
          <a:prstGeom prst="rect">
            <a:avLst/>
          </a:prstGeom>
        </p:spPr>
      </p:pic>
      <p:pic>
        <p:nvPicPr>
          <p:cNvPr id="11" name="Рисунок 10" descr="P113008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5101">
            <a:off x="5229773" y="3721616"/>
            <a:ext cx="2978987" cy="2234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338</TotalTime>
  <Words>18</Words>
  <Application>Microsoft Office PowerPoint</Application>
  <PresentationFormat>Экран (4:3)</PresentationFormat>
  <Paragraphs>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Территория -2016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Территория -2016</dc:title>
  <dc:creator>Админ</dc:creator>
  <cp:lastModifiedBy>Админ</cp:lastModifiedBy>
  <cp:revision>36</cp:revision>
  <dcterms:created xsi:type="dcterms:W3CDTF">2016-09-19T08:46:49Z</dcterms:created>
  <dcterms:modified xsi:type="dcterms:W3CDTF">2017-03-23T14:10:27Z</dcterms:modified>
</cp:coreProperties>
</file>