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68DB8-E9C1-4EAD-8B99-74A0A34B0B8D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9CED6-F16A-47F1-BECB-9F26FA050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9CED6-F16A-47F1-BECB-9F26FA05083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176A-20D3-42E6-BC8B-F4A32E4872F2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5176A-20D3-42E6-BC8B-F4A32E4872F2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224DD-CB04-423A-8405-9E4A3B26D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36609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Экран (4:3)</PresentationFormat>
  <Paragraphs>1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</cp:lastModifiedBy>
  <cp:revision>4</cp:revision>
  <dcterms:created xsi:type="dcterms:W3CDTF">2014-07-07T16:24:55Z</dcterms:created>
  <dcterms:modified xsi:type="dcterms:W3CDTF">2015-01-08T15:14:46Z</dcterms:modified>
</cp:coreProperties>
</file>