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458200" cy="4104456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ru-RU" sz="1800" b="1" spc="120" dirty="0">
                <a:solidFill>
                  <a:srgbClr val="0C0B0B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 </a:t>
            </a:r>
            <a:r>
              <a:rPr lang="ru-RU" sz="1800" spc="120" dirty="0">
                <a:solidFill>
                  <a:srgbClr val="0C0B0B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Ознакомиться с устройством и принципом работы карбюратора</a:t>
            </a:r>
            <a:r>
              <a:rPr lang="ru-RU" sz="1800" b="1" spc="120" dirty="0">
                <a:solidFill>
                  <a:srgbClr val="0C0B0B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b="1" spc="120" dirty="0">
                <a:solidFill>
                  <a:srgbClr val="0C0B0B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58200" cy="914400"/>
          </a:xfrm>
        </p:spPr>
        <p:txBody>
          <a:bodyPr/>
          <a:lstStyle/>
          <a:p>
            <a:r>
              <a:rPr lang="ru-RU" sz="2000" b="1" cap="all" spc="-8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Тема: </a:t>
            </a:r>
            <a:r>
              <a:rPr lang="ru-RU" sz="2000" b="1" cap="all" spc="-8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устройство и принцип работы карбюратора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464496" cy="408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51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карбюратора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759289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81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карбюраторов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673"/>
            <a:ext cx="23812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1731360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Однокамерные карбюраторы — устанавливались на классических автомобилях, например, «Победе» ГАЗ-М-20 и «Волге» ГАЗ-21;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3812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4102903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Двухкамерные карбюраторы — с 1960-х годов были наиболее широко распространены;</a:t>
            </a:r>
          </a:p>
        </p:txBody>
      </p:sp>
    </p:spTree>
    <p:extLst>
      <p:ext uri="{BB962C8B-B14F-4D97-AF65-F5344CB8AC3E}">
        <p14:creationId xmlns:p14="http://schemas.microsoft.com/office/powerpoint/2010/main" val="167149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392596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43070" y="764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Четырёхкамерные карбюраторы — имели широкое хождение в США 1950-х — 1970-х годов, использовались на спортивных автомобилях и отечественных автомобилях высшего класса — «Чайка», «</a:t>
            </a:r>
            <a:r>
              <a:rPr lang="ru-RU" dirty="0" err="1"/>
              <a:t>ЗиЛ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046589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81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Цель: Ознакомиться с устройством и принципом работы карбюратора </vt:lpstr>
      <vt:lpstr>Схема карбюратора</vt:lpstr>
      <vt:lpstr>Виды карбюраторов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Ознакомиться с устройством и принципом работы карбюратора </dc:title>
  <dc:creator>Student</dc:creator>
  <cp:lastModifiedBy>Student</cp:lastModifiedBy>
  <cp:revision>2</cp:revision>
  <dcterms:created xsi:type="dcterms:W3CDTF">2015-11-10T03:39:03Z</dcterms:created>
  <dcterms:modified xsi:type="dcterms:W3CDTF">2015-11-10T04:11:23Z</dcterms:modified>
</cp:coreProperties>
</file>