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61" r:id="rId4"/>
    <p:sldId id="263" r:id="rId5"/>
    <p:sldId id="265" r:id="rId6"/>
    <p:sldId id="264" r:id="rId7"/>
    <p:sldId id="285" r:id="rId8"/>
    <p:sldId id="289" r:id="rId9"/>
    <p:sldId id="286" r:id="rId10"/>
    <p:sldId id="259" r:id="rId11"/>
    <p:sldId id="287" r:id="rId12"/>
    <p:sldId id="290" r:id="rId13"/>
    <p:sldId id="288" r:id="rId14"/>
    <p:sldId id="266" r:id="rId15"/>
    <p:sldId id="291" r:id="rId16"/>
    <p:sldId id="292" r:id="rId17"/>
    <p:sldId id="293" r:id="rId18"/>
    <p:sldId id="294" r:id="rId19"/>
    <p:sldId id="295" r:id="rId20"/>
    <p:sldId id="297" r:id="rId21"/>
    <p:sldId id="262" r:id="rId22"/>
    <p:sldId id="298" r:id="rId23"/>
    <p:sldId id="279" r:id="rId24"/>
    <p:sldId id="280" r:id="rId25"/>
    <p:sldId id="276" r:id="rId26"/>
    <p:sldId id="277" r:id="rId27"/>
    <p:sldId id="270" r:id="rId28"/>
    <p:sldId id="271" r:id="rId29"/>
    <p:sldId id="268" r:id="rId30"/>
    <p:sldId id="273" r:id="rId31"/>
    <p:sldId id="275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B607-F251-4AEA-ABA6-3526816D7DA3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5DA2-7CF6-489A-BBAD-7C03EA680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5DA2-7CF6-489A-BBAD-7C03EA6807B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004.radikal.ru/i205/1010/34/1410b740d10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hotos.lifeisphoto.ru/71/0/711519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.getmovies.ru/previews/97018_04_w464_h260_fc.jpg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orrentzal.ru/generic/catalog/all/10973_scr2.jpg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oipkro.kostroma.ru/koiro/RESC/CDODI/test2/DocLib9/%D0%B7%D0%B0%D0%B4%D0%B0%D0%BD%D0%B8%D1%8F%20%D0%B4%D0%BB%D1%8F%20%D0%B2%D0%BD%D0%B5%D0%BA%D0%BB%D0%B0%D1%81%D1%81%D0%BD%D0%BE%D0%B3%D0%BE%20%D1%87%D1%82%D0%B5%D0%BD%D0%B8%D1%8F/3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404664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noProof="0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i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А.С</a:t>
            </a:r>
            <a:r>
              <a:rPr lang="ru-RU" sz="5400" b="1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. Пушкин </a:t>
            </a:r>
            <a:endParaRPr lang="ru-RU" sz="5400" b="1" noProof="0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</a:t>
            </a:r>
            <a:r>
              <a:rPr lang="ru-RU" sz="5400" b="1" noProof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Сказка о рыбаке и рыбке».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Простофиля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глупый человек.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Корыто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— открытая продолговатая ёмкость.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4" descr="Картинка 8 из 207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237159" y="2763577"/>
            <a:ext cx="281255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30829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Кликать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– звать.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Пуще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-больше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Бранится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-ругается.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Корысть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-выгода, польза.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3929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 Как старуха отреагировала на рассказ старика?</a:t>
            </a:r>
            <a:br>
              <a:rPr lang="ru-RU" sz="4000" dirty="0" smtClean="0"/>
            </a:br>
            <a:r>
              <a:rPr lang="ru-RU" sz="4000" dirty="0" smtClean="0"/>
              <a:t>2. Как вы думаете, почему у неё было совсем другое отношение к произошедшему чуду?</a:t>
            </a:r>
            <a:br>
              <a:rPr lang="ru-RU" sz="4000" dirty="0" smtClean="0"/>
            </a:br>
            <a:r>
              <a:rPr lang="ru-RU" sz="4000" dirty="0" smtClean="0"/>
              <a:t>3. Как вела себя рыбка по отношению к старику? Почему?</a:t>
            </a:r>
            <a:br>
              <a:rPr lang="ru-RU" sz="4000" dirty="0" smtClean="0"/>
            </a:br>
            <a:r>
              <a:rPr lang="ru-RU" sz="4000" dirty="0" smtClean="0"/>
              <a:t>4. Чего захотелось старухе после того, как она получила корыто?</a:t>
            </a:r>
            <a:br>
              <a:rPr lang="ru-RU" sz="4000" dirty="0" smtClean="0"/>
            </a:br>
            <a:r>
              <a:rPr lang="ru-RU" sz="4000" dirty="0" smtClean="0"/>
              <a:t>5. Как вы понимаете слова: «На чём свет стоит мужа ругает?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ЧТЕНИЕ 5, 6 ЧАСТЕЙ </a:t>
            </a:r>
            <a:r>
              <a:rPr lang="ru-RU" dirty="0" smtClean="0">
                <a:solidFill>
                  <a:srgbClr val="FF0000"/>
                </a:solidFill>
              </a:rPr>
              <a:t>СКАЗКИ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Светёлка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(помещение) — небольшая комната, обычно в верхней части жилья.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Картинка 19 из 268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2492896"/>
            <a:ext cx="5760639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42148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Тесовые ворота-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ворота, сделанные из тонких досок.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Столбовая дворянка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—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дворянка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старинного рода.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ЧТЕНИЕ 7 ЧАСТИ </a:t>
            </a:r>
            <a:r>
              <a:rPr lang="ru-RU" dirty="0" smtClean="0">
                <a:solidFill>
                  <a:srgbClr val="FF0000"/>
                </a:solidFill>
              </a:rPr>
              <a:t>СКАЗКИ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42148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Душегрейка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женская тёплая кофта без рукавов со сборками на талии.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Кичка-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старинный головной убор замужней женщины.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Чупрун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-чуб.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1. Что увидел старик, вернувшись домой?</a:t>
            </a:r>
            <a:br>
              <a:rPr lang="ru-RU" dirty="0" smtClean="0"/>
            </a:br>
            <a:r>
              <a:rPr lang="ru-RU" dirty="0" smtClean="0"/>
              <a:t>2. Как старуха отнеслась к старику? Почему?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ЧТЕНИЕ 8, 9, 10 ЧАСТЕЙ </a:t>
            </a:r>
            <a:r>
              <a:rPr lang="ru-RU" dirty="0" smtClean="0">
                <a:solidFill>
                  <a:srgbClr val="FF0000"/>
                </a:solidFill>
              </a:rPr>
              <a:t>СКАЗКИ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Александр Сергеевич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Пушкин-великий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русский поэт.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dd35dcbae4c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364" y="2000240"/>
            <a:ext cx="3240360" cy="396044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42148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Белены объелась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-сошла с ума, обезумела.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Бояре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богатые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землевладельцы, знатные,  наделённые особыми правами приближённые царя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Невежа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2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2" charset="0"/>
              </a:rPr>
              <a:t>– грубый, невежливый человек.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2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2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 pitchFamily="32" charset="0"/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Словарная работа: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«Была на посылках»-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cs typeface="Mongolian Baiti" pitchFamily="66" charset="0"/>
              </a:rPr>
              <a:t>прислуживала, находилась в подчинении.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Перечить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– возражать, спорить.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1.Какое новое желание появилось у старухи?</a:t>
            </a:r>
            <a:br>
              <a:rPr lang="ru-RU" dirty="0" smtClean="0"/>
            </a:br>
            <a:r>
              <a:rPr lang="ru-RU" dirty="0" smtClean="0"/>
              <a:t>2.Пытался ли старик вразумить, остановить старуху? </a:t>
            </a:r>
            <a:br>
              <a:rPr lang="ru-RU" dirty="0" smtClean="0"/>
            </a:br>
            <a:r>
              <a:rPr lang="ru-RU" dirty="0" smtClean="0"/>
              <a:t>3. Чем закончилась сказка?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200800" cy="311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Сколько раз закидывал старик невод? 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 чем пришел невод в первый раз?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 чем пришел невод во второй раз?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 чем пришел невод в третий раз?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212976"/>
            <a:ext cx="4680520" cy="2880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696744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Сколько раз менялось море?                           </a:t>
            </a:r>
          </a:p>
          <a:p>
            <a:pPr marL="342900" indent="-339725">
              <a:lnSpc>
                <a:spcPct val="90000"/>
              </a:lnSpc>
              <a:spcBef>
                <a:spcPts val="7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Как в сказке отзывалось море на жадность старухи?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7" y="2204865"/>
            <a:ext cx="3384376" cy="2448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7" y="1844825"/>
            <a:ext cx="2952329" cy="2304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365105"/>
            <a:ext cx="2807271" cy="1800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Продолжите строчки.</a:t>
            </a:r>
            <a:r>
              <a:rPr lang="ru-RU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61024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Жил старик со своею старухой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У самого........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Отпустил он рыбку золотую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И сказал ей:…….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284983"/>
            <a:ext cx="3168352" cy="2448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Рисунок 5" descr="740x485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3861048"/>
            <a:ext cx="32403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5976664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Приплыла к нему рыбка. Спросила:……..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Старик ловил неводом рыбу,</a:t>
            </a:r>
          </a:p>
          <a:p>
            <a:pPr marL="342900" indent="-339725">
              <a:spcBef>
                <a:spcPts val="800"/>
              </a:spcBef>
              <a:buSzPct val="8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Старуха ……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7" y="3645025"/>
            <a:ext cx="3240361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7" y="3212976"/>
            <a:ext cx="3024336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Исправьте ошибки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(расположи  желания старухи  по порядку)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9"/>
            <a:ext cx="3384375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3861049"/>
            <a:ext cx="29906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484785"/>
            <a:ext cx="31861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7" y="4005065"/>
            <a:ext cx="338437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53021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07407E-6 L 0.48837 4.07407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3 -0.0074 L -0.44966 -0.0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-0.48037 1.85185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Какое  желание   старухи   рыбка не выполнила?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Почему? Найдите  отрывок  из сказки.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132857"/>
            <a:ext cx="5334000" cy="3730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Найдите строчки в сказке, относящиеся к иллюстрациям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какую сказку мы попали?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4464496" cy="396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80112" y="1556792"/>
            <a:ext cx="2736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Вышли мы на берег моря,</a:t>
            </a:r>
          </a:p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ходят волны на просторе,</a:t>
            </a:r>
          </a:p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Рыбка в море уплывает,</a:t>
            </a:r>
          </a:p>
          <a:p>
            <a:pPr marL="341313" indent="-339725">
              <a:spcBef>
                <a:spcPts val="800"/>
              </a:spcBef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только хвостиком виляет.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3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908720"/>
            <a:ext cx="669674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orrentzal.ru/generic/catalog/all/10973_sc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836712"/>
            <a:ext cx="65527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Расскажите, почему  рыбку  можно  назвать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доброй,  благодарной,  справедливой.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420887"/>
            <a:ext cx="6011863" cy="38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Соотнесите основную  мысль </a:t>
            </a:r>
          </a:p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сказки  с  пословицами: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Много захочешь – последнее потеряешь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982998"/>
            <a:ext cx="7488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Много желать – добра не видать.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941168"/>
            <a:ext cx="648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Жадность  всякому  горю  начало.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42088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Ненасытному всё мало.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1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Объясните выражение 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«остаться  у  разбитого  корыта».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9170" y="1989139"/>
            <a:ext cx="5287467" cy="3960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88632"/>
          </a:xfrm>
        </p:spPr>
        <p:txBody>
          <a:bodyPr>
            <a:normAutofit/>
          </a:bodyPr>
          <a:lstStyle/>
          <a:p>
            <a:pPr marL="342900" indent="-339725">
              <a:lnSpc>
                <a:spcPct val="150000"/>
              </a:lnSpc>
              <a:spcBef>
                <a:spcPts val="8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Словарная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работа.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Землянка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 старый дом, вырытый в земле.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/>
          </a:p>
        </p:txBody>
      </p:sp>
      <p:pic>
        <p:nvPicPr>
          <p:cNvPr id="4" name="Рисунок 3" descr="103902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844824"/>
            <a:ext cx="547260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>
            <a:normAutofit fontScale="90000"/>
          </a:bodyPr>
          <a:lstStyle/>
          <a:p>
            <a:pPr marL="342900" indent="-339725">
              <a:spcBef>
                <a:spcPts val="8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Невод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- большая рыболовная сеть 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/>
            </a:r>
            <a:b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</a:br>
            <a:endParaRPr lang="ru-RU" dirty="0"/>
          </a:p>
        </p:txBody>
      </p:sp>
      <p:pic>
        <p:nvPicPr>
          <p:cNvPr id="3" name="Picture 2" descr="Картинка 2 из 3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772816"/>
            <a:ext cx="6883128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Тина</a:t>
            </a:r>
            <a:r>
              <a:rPr lang="ru-RU" dirty="0" smtClean="0"/>
              <a:t> — скопление живущих в воде растений, в основном </a:t>
            </a:r>
            <a:r>
              <a:rPr lang="ru-RU" dirty="0" smtClean="0"/>
              <a:t>водорослей.</a:t>
            </a:r>
            <a:br>
              <a:rPr lang="ru-RU" dirty="0" smtClean="0"/>
            </a:br>
            <a:r>
              <a:rPr lang="ru-RU" b="1" dirty="0" smtClean="0"/>
              <a:t>Откуп-</a:t>
            </a:r>
            <a:r>
              <a:rPr lang="ru-RU" b="1" dirty="0" smtClean="0"/>
              <a:t> </a:t>
            </a:r>
            <a:r>
              <a:rPr lang="ru-RU" dirty="0" smtClean="0"/>
              <a:t>плата.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+mn-lt"/>
              </a:rPr>
              <a:t>1. Где жили старик со старухой?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2. Сколько лет они жили вместе?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3. Что случилось со стариком?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4. Почему старик отпустил золотую рыбку?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ЧТЕНИЕ 2, 3, 4 ЧАСТЕЙ СКАЗКИ</a:t>
            </a:r>
            <a:r>
              <a:rPr lang="ru-RU" dirty="0" smtClean="0">
                <a:latin typeface="+mn-lt"/>
              </a:rPr>
              <a:t>.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288</Words>
  <Application>Microsoft Office PowerPoint</Application>
  <PresentationFormat>Экран (4:3)</PresentationFormat>
  <Paragraphs>61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Александр Сергеевич Пушкин-великий русский поэт.</vt:lpstr>
      <vt:lpstr>В какую сказку мы попали?</vt:lpstr>
      <vt:lpstr>Словарная работа.   </vt:lpstr>
      <vt:lpstr>Землянка – старый дом, вырытый в земле. </vt:lpstr>
      <vt:lpstr>Невод - большая рыболовная сеть   </vt:lpstr>
      <vt:lpstr>Тина — скопление живущих в воде растений, в основном водорослей. Откуп- плата.</vt:lpstr>
      <vt:lpstr>1. Где жили старик со старухой? 2. Сколько лет они жили вместе? 3. Что случилось со стариком? 4. Почему старик отпустил золотую рыбку? </vt:lpstr>
      <vt:lpstr>   ЧТЕНИЕ 2, 3, 4 ЧАСТЕЙ СКАЗКИ. </vt:lpstr>
      <vt:lpstr>Простофиля – глупый человек.  Корыто — открытая продолговатая ёмкость.</vt:lpstr>
      <vt:lpstr>Кликать – звать. Пуще-больше. Бранится-ругается. Корысть-выгода, польза.  </vt:lpstr>
      <vt:lpstr> 1. Как старуха отреагировала на рассказ старика? 2. Как вы думаете, почему у неё было совсем другое отношение к произошедшему чуду? 3. Как вела себя рыбка по отношению к старику? Почему? 4. Чего захотелось старухе после того, как она получила корыто? 5. Как вы понимаете слова: «На чём свет стоит мужа ругает?   </vt:lpstr>
      <vt:lpstr> ЧТЕНИЕ 5, 6 ЧАСТЕЙ СКАЗКИ</vt:lpstr>
      <vt:lpstr>Светёлка (помещение) — небольшая комната, обычно в верхней части жилья. </vt:lpstr>
      <vt:lpstr>Тесовые ворота- ворота, сделанные из тонких досок. Столбовая дворянка —дворянка старинного рода.     </vt:lpstr>
      <vt:lpstr> ЧТЕНИЕ 7 ЧАСТИ СКАЗКИ</vt:lpstr>
      <vt:lpstr>Душегрейка- женская тёплая кофта без рукавов со сборками на талии. Кичка- старинный головной убор замужней женщины.   Чупрун-чуб.     </vt:lpstr>
      <vt:lpstr>1. Что увидел старик, вернувшись домой? 2. Как старуха отнеслась к старику? Почему?</vt:lpstr>
      <vt:lpstr> ЧТЕНИЕ 8, 9, 10 ЧАСТЕЙ СКАЗКИ</vt:lpstr>
      <vt:lpstr>  Белены объелась-сошла с ума, обезумела.  Бояре –богатые землевладельцы, знатные,  наделённые особыми правами приближённые царя .  Невежа – грубый, невежливый человек.       </vt:lpstr>
      <vt:lpstr>Словарная работа:</vt:lpstr>
      <vt:lpstr>1.Какое новое желание появилось у старухи? 2.Пытался ли старик вразумить, остановить старуху?  3. Чем закончилась сказка?</vt:lpstr>
      <vt:lpstr>Слайд 23</vt:lpstr>
      <vt:lpstr>Слайд 24</vt:lpstr>
      <vt:lpstr>Продолжите строчки. </vt:lpstr>
      <vt:lpstr>Слайд 26</vt:lpstr>
      <vt:lpstr>Исправьте ошибки  (расположи  желания старухи  по порядку) </vt:lpstr>
      <vt:lpstr>Какое  желание   старухи   рыбка не выполнила? Почему? Найдите  отрывок  из сказки. 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Комп</cp:lastModifiedBy>
  <cp:revision>39</cp:revision>
  <dcterms:created xsi:type="dcterms:W3CDTF">2013-08-20T23:50:31Z</dcterms:created>
  <dcterms:modified xsi:type="dcterms:W3CDTF">2018-11-05T13:35:47Z</dcterms:modified>
</cp:coreProperties>
</file>