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4D4E2-C42A-4205-9CB9-B63A439673C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3</cp:revision>
  <dcterms:created xsi:type="dcterms:W3CDTF">2014-07-06T17:14:47Z</dcterms:created>
  <dcterms:modified xsi:type="dcterms:W3CDTF">2015-01-08T14:18:41Z</dcterms:modified>
</cp:coreProperties>
</file>