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4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417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0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51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7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0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6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4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5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8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1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5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8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8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AE94E-CAB0-4ED6-8D8C-B6B5E11D886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0BFCDD-0D97-4D6E-BCD1-651A22AFC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8464" y="3061999"/>
            <a:ext cx="5817929" cy="23876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5">
                    <a:lumMod val="50000"/>
                  </a:schemeClr>
                </a:solidFill>
                <a:latin typeface="American DAD!(RUS BY LYAJKA)" panose="02000500000000000000" pitchFamily="2" charset="2"/>
              </a:rPr>
              <a:t>Промышленность </a:t>
            </a:r>
            <a:br>
              <a:rPr lang="ru-RU" sz="9600" dirty="0" smtClean="0">
                <a:solidFill>
                  <a:schemeClr val="accent5">
                    <a:lumMod val="50000"/>
                  </a:schemeClr>
                </a:solidFill>
                <a:latin typeface="American DAD!(RUS BY LYAJKA)" panose="02000500000000000000" pitchFamily="2" charset="2"/>
              </a:rPr>
            </a:br>
            <a:r>
              <a:rPr lang="ru-RU" sz="9600" dirty="0" smtClean="0">
                <a:solidFill>
                  <a:schemeClr val="accent5">
                    <a:lumMod val="50000"/>
                  </a:schemeClr>
                </a:solidFill>
                <a:latin typeface="American DAD!(RUS BY LYAJKA)" panose="02000500000000000000" pitchFamily="2" charset="2"/>
              </a:rPr>
              <a:t>Сахалинской области.</a:t>
            </a:r>
            <a:endParaRPr lang="ru-RU" sz="9600" dirty="0">
              <a:solidFill>
                <a:schemeClr val="accent5">
                  <a:lumMod val="50000"/>
                </a:schemeClr>
              </a:solidFill>
              <a:latin typeface="American DAD!(RUS BY LYAJKA)" panose="02000500000000000000" pitchFamily="2" charset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07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89120" y="5903662"/>
            <a:ext cx="311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Каминская И. В. МАОУ НОШ 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2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3358" y="471055"/>
            <a:ext cx="8915400" cy="3777622"/>
          </a:xfrm>
        </p:spPr>
        <p:txBody>
          <a:bodyPr>
            <a:noAutofit/>
          </a:bodyPr>
          <a:lstStyle/>
          <a:p>
            <a:r>
              <a:rPr lang="ru-RU" sz="4000" dirty="0"/>
              <a:t>В 2009 году открылся первый в России завод по производству сжиженного природного газа. Производственный комплекс «Пригородное» расположен в незамерзающей части Охотского моря - на берегу </a:t>
            </a:r>
            <a:r>
              <a:rPr lang="ru-RU" sz="4000" dirty="0" err="1"/>
              <a:t>Анивского</a:t>
            </a:r>
            <a:r>
              <a:rPr lang="ru-RU" sz="4000" dirty="0"/>
              <a:t> залива и в 15 километрах от города Корсаков</a:t>
            </a:r>
          </a:p>
        </p:txBody>
      </p:sp>
    </p:spTree>
    <p:extLst>
      <p:ext uri="{BB962C8B-B14F-4D97-AF65-F5344CB8AC3E}">
        <p14:creationId xmlns:p14="http://schemas.microsoft.com/office/powerpoint/2010/main" val="36240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030" y="1579418"/>
            <a:ext cx="8979334" cy="5389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Вывод: добывающая промышленность обеспечивают экономику нефтью, природным газом, углем.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4194" y="624109"/>
            <a:ext cx="8915400" cy="6109199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Ведущими отраслями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промышленности Сахалинской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области являются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добывающая (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нефте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-газовая, угольная), рыбодобывающая, лесная и сельское хозяйство.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892" y="0"/>
            <a:ext cx="10022176" cy="128089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American DAD!(RUS BY LYAJKA)" panose="02000500000000000000" pitchFamily="2" charset="2"/>
              </a:rPr>
              <a:t>Добывающая отрасль промышленности</a:t>
            </a:r>
            <a:endParaRPr lang="ru-RU" sz="7200" dirty="0">
              <a:solidFill>
                <a:srgbClr val="00B050"/>
              </a:solidFill>
              <a:latin typeface="American DAD!(RUS BY LYAJKA)" panose="02000500000000000000" pitchFamily="2" charset="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6" y="1101437"/>
            <a:ext cx="8180291" cy="6135219"/>
          </a:xfrm>
        </p:spPr>
      </p:pic>
    </p:spTree>
    <p:extLst>
      <p:ext uri="{BB962C8B-B14F-4D97-AF65-F5344CB8AC3E}">
        <p14:creationId xmlns:p14="http://schemas.microsoft.com/office/powerpoint/2010/main" val="2071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6" y="222328"/>
            <a:ext cx="10853448" cy="1280890"/>
          </a:xfrm>
        </p:spPr>
        <p:txBody>
          <a:bodyPr>
            <a:noAutofit/>
          </a:bodyPr>
          <a:lstStyle/>
          <a:p>
            <a:r>
              <a:rPr lang="ru-RU" dirty="0" smtClean="0"/>
              <a:t>Угольная промышленность – самая старая отрасль на острове. Она существует с середины прошлого века. Уголь добывают двумя способами: </a:t>
            </a:r>
            <a:br>
              <a:rPr lang="ru-RU" dirty="0" smtClean="0"/>
            </a:br>
            <a:r>
              <a:rPr lang="ru-RU" dirty="0" smtClean="0"/>
              <a:t>- Карьерный (открытый)</a:t>
            </a:r>
            <a:br>
              <a:rPr lang="ru-RU" dirty="0" smtClean="0"/>
            </a:br>
            <a:r>
              <a:rPr lang="ru-RU" dirty="0" smtClean="0"/>
              <a:t>- Шахтный (закрытый, по землёй)</a:t>
            </a:r>
            <a:br>
              <a:rPr lang="ru-RU" dirty="0" smtClean="0"/>
            </a:br>
            <a:r>
              <a:rPr lang="ru-RU" dirty="0" smtClean="0"/>
              <a:t>На сегодняшний день на Сахалине уголь добывают только карьерным способом. Все шахты закрыты. Действующие карьеры карьер «</a:t>
            </a:r>
            <a:r>
              <a:rPr lang="ru-RU" dirty="0" err="1" smtClean="0"/>
              <a:t>Солнцевский</a:t>
            </a:r>
            <a:r>
              <a:rPr lang="ru-RU" dirty="0" smtClean="0"/>
              <a:t>» и </a:t>
            </a:r>
            <a:br>
              <a:rPr lang="ru-RU" dirty="0" smtClean="0"/>
            </a:br>
            <a:r>
              <a:rPr lang="ru-RU" dirty="0" smtClean="0"/>
              <a:t>карьер «Никольский». Уголь используется для отопления.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3" y="5146965"/>
            <a:ext cx="8915400" cy="377762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61778"/>
          </a:xfrm>
        </p:spPr>
      </p:pic>
    </p:spTree>
    <p:extLst>
      <p:ext uri="{BB962C8B-B14F-4D97-AF65-F5344CB8AC3E}">
        <p14:creationId xmlns:p14="http://schemas.microsoft.com/office/powerpoint/2010/main" val="39229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5621"/>
            <a:ext cx="10626435" cy="6953215"/>
          </a:xfrm>
        </p:spPr>
      </p:pic>
    </p:spTree>
    <p:extLst>
      <p:ext uri="{BB962C8B-B14F-4D97-AF65-F5344CB8AC3E}">
        <p14:creationId xmlns:p14="http://schemas.microsoft.com/office/powerpoint/2010/main" val="16386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945" y="624110"/>
            <a:ext cx="10252363" cy="616527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Нефтегазовая отрасль играет ведущую роль в экономике Сахалинской области, а ее развитие является одним из основных факторов, определяющих экономический рост на территории области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Добыча нефти производится преимущественно на севере Сахалина.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" y="47588"/>
            <a:ext cx="7267549" cy="42750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4" y="2860789"/>
            <a:ext cx="5929746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7" y="624110"/>
            <a:ext cx="10631776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В восьмидесятые годы двадцатого века Российская Федерация обнаруживает тридцать месторождений углеводородов </a:t>
            </a:r>
            <a:r>
              <a:rPr lang="ru-RU" dirty="0" smtClean="0"/>
              <a:t>у </a:t>
            </a:r>
            <a:r>
              <a:rPr lang="ru-RU" dirty="0"/>
              <a:t>северо-восточных берегов острова Сахалин на Дальнем Востоке.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583382"/>
            <a:ext cx="8915400" cy="32784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9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157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American DAD!(RUS BY LYAJKA)</vt:lpstr>
      <vt:lpstr>Arial</vt:lpstr>
      <vt:lpstr>Arial Black</vt:lpstr>
      <vt:lpstr>Century Gothic</vt:lpstr>
      <vt:lpstr>Wingdings 3</vt:lpstr>
      <vt:lpstr>Легкий дым</vt:lpstr>
      <vt:lpstr>Промышленность  Сахалинской области.</vt:lpstr>
      <vt:lpstr>Презентация PowerPoint</vt:lpstr>
      <vt:lpstr>Добывающая отрасль промышленности</vt:lpstr>
      <vt:lpstr>Угольная промышленность – самая старая отрасль на острове. Она существует с середины прошлого века. Уголь добывают двумя способами:  - Карьерный (открытый) - Шахтный (закрытый, по землёй) На сегодняшний день на Сахалине уголь добывают только карьерным способом. Все шахты закрыты. Действующие карьеры карьер «Солнцевский» и  карьер «Никольский». Уголь используется для отопления.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В восьмидесятые годы двадцатого века Российская Федерация обнаруживает тридцать месторождений углеводородов у северо-восточных берегов острова Сахалин на Дальнем Востоке.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Промышленность  Сахалинской области.</dc:title>
  <dc:creator>Lenovo</dc:creator>
  <cp:lastModifiedBy>Lenovo</cp:lastModifiedBy>
  <cp:revision>14</cp:revision>
  <dcterms:created xsi:type="dcterms:W3CDTF">2022-04-16T19:37:23Z</dcterms:created>
  <dcterms:modified xsi:type="dcterms:W3CDTF">2023-02-18T18:24:29Z</dcterms:modified>
</cp:coreProperties>
</file>