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4BF76-1134-422E-BDDB-B43786CDD2A9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FCF2E-90C8-41E1-B0B5-0E8B76983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656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FCF2E-90C8-41E1-B0B5-0E8B76983A5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927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F49F6-895E-F148-BF0E-85904D829A3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-12700" y="3373438"/>
            <a:ext cx="9142413" cy="3862388"/>
            <a:chOff x="0" y="2124"/>
            <a:chExt cx="5759" cy="2433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24"/>
              <a:ext cx="5760" cy="2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0" y="2124"/>
              <a:ext cx="5760" cy="2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37441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Группа 41"/>
          <p:cNvGrpSpPr/>
          <p:nvPr/>
        </p:nvGrpSpPr>
        <p:grpSpPr>
          <a:xfrm>
            <a:off x="-36512" y="0"/>
            <a:ext cx="9144000" cy="6729534"/>
            <a:chOff x="0" y="-144463"/>
            <a:chExt cx="9144000" cy="7002463"/>
          </a:xfrm>
        </p:grpSpPr>
        <p:sp>
          <p:nvSpPr>
            <p:cNvPr id="11266" name="AutoShape 2" descr="Inline image 1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68" name="AutoShape 4" descr="Inline image 1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6" name="Рисунок 5" descr="image.png"/>
            <p:cNvPicPr>
              <a:picLocks noChangeAspect="1"/>
            </p:cNvPicPr>
            <p:nvPr/>
          </p:nvPicPr>
          <p:blipFill>
            <a:blip r:embed="rId3" cstate="print"/>
            <a:srcRect t="1701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259632" y="2966755"/>
              <a:ext cx="100811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/>
                <a:t>Лаборатория</a:t>
              </a:r>
              <a:endParaRPr lang="ru-RU" sz="10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31640" y="4005064"/>
              <a:ext cx="100811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/>
                <a:t>Лаборатория</a:t>
              </a:r>
              <a:endParaRPr lang="ru-RU" sz="10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812360" y="4005064"/>
              <a:ext cx="100811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/>
                <a:t>Лаборатория</a:t>
              </a:r>
              <a:endParaRPr lang="ru-RU" sz="10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27784" y="2966755"/>
              <a:ext cx="36004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/>
                <a:t>ТВ</a:t>
              </a:r>
              <a:endParaRPr lang="ru-RU" sz="10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23728" y="1916832"/>
              <a:ext cx="1512168" cy="2975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ru-RU" sz="1000" b="1" dirty="0" smtClean="0"/>
                <a:t>Самостоятельная учебная деятельность</a:t>
              </a:r>
              <a:endParaRPr lang="ru-RU" sz="10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39752" y="908720"/>
              <a:ext cx="1584176" cy="2975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ru-RU" sz="1000" b="1" dirty="0" smtClean="0"/>
                <a:t>Самостоятельная учебная деятельность</a:t>
              </a:r>
              <a:endParaRPr lang="ru-RU" sz="10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75856" y="2948675"/>
              <a:ext cx="1152128" cy="4083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ru-RU" sz="1000" b="1" dirty="0" smtClean="0"/>
                <a:t>Самостоятельная учебная деятельность</a:t>
              </a:r>
              <a:endParaRPr lang="ru-RU" sz="10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87824" y="5013176"/>
              <a:ext cx="1368152" cy="2031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ru-RU" sz="1000" b="1" dirty="0" smtClean="0"/>
                <a:t>Домашняя работа</a:t>
              </a:r>
              <a:endParaRPr lang="ru-RU" sz="10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67744" y="6042387"/>
              <a:ext cx="1368152" cy="1949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ru-RU" sz="1000" b="1" dirty="0" smtClean="0"/>
                <a:t>Домашняя работа</a:t>
              </a:r>
              <a:endParaRPr lang="ru-RU" sz="10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72000" y="6042387"/>
              <a:ext cx="648072" cy="1949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ru-RU" sz="1000" b="1" dirty="0" smtClean="0"/>
                <a:t>Сон</a:t>
              </a:r>
              <a:endParaRPr lang="ru-RU" sz="10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92080" y="5034275"/>
              <a:ext cx="648072" cy="1949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ru-RU" sz="1000" b="1" dirty="0" smtClean="0"/>
                <a:t>Сон</a:t>
              </a:r>
              <a:endParaRPr lang="ru-RU" sz="10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36096" y="4026163"/>
              <a:ext cx="648072" cy="1949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ru-RU" sz="1000" b="1" dirty="0" smtClean="0"/>
                <a:t>Сон</a:t>
              </a:r>
              <a:endParaRPr lang="ru-RU" sz="10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36096" y="4026163"/>
              <a:ext cx="648072" cy="1949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ru-RU" sz="1000" b="1" dirty="0" smtClean="0"/>
                <a:t>Сон</a:t>
              </a:r>
              <a:endParaRPr lang="ru-RU" sz="10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48064" y="2946043"/>
              <a:ext cx="648072" cy="1949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ru-RU" sz="1000" b="1" dirty="0" smtClean="0"/>
                <a:t>Сон</a:t>
              </a:r>
              <a:endParaRPr lang="ru-RU" sz="10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32040" y="1916832"/>
              <a:ext cx="648072" cy="1949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ru-RU" sz="1000" b="1" dirty="0" smtClean="0"/>
                <a:t>Сон</a:t>
              </a:r>
              <a:endParaRPr lang="ru-RU" sz="10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04048" y="908720"/>
              <a:ext cx="648072" cy="1949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ru-RU" sz="1000" b="1" dirty="0" smtClean="0"/>
                <a:t>Сон</a:t>
              </a:r>
              <a:endParaRPr lang="ru-RU" sz="10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79712" y="5054987"/>
              <a:ext cx="100811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/>
                <a:t>Лаборатория</a:t>
              </a:r>
              <a:endParaRPr lang="ru-RU" sz="10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87624" y="6021288"/>
              <a:ext cx="100811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/>
                <a:t>Лаборатория</a:t>
              </a:r>
              <a:endParaRPr lang="ru-RU" sz="10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236296" y="5034275"/>
              <a:ext cx="792088" cy="1949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ru-RU" sz="1000" b="1" dirty="0" smtClean="0"/>
                <a:t>Урок</a:t>
              </a:r>
              <a:endParaRPr lang="ru-RU" sz="10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092280" y="6042387"/>
              <a:ext cx="792088" cy="1949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ru-RU" sz="1000" b="1" dirty="0" smtClean="0"/>
                <a:t>Урок</a:t>
              </a:r>
              <a:endParaRPr lang="ru-RU" sz="10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08304" y="2946043"/>
              <a:ext cx="792088" cy="1949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ru-RU" sz="1000" b="1" dirty="0" smtClean="0"/>
                <a:t>Урок</a:t>
              </a:r>
              <a:endParaRPr lang="ru-RU" sz="10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020272" y="1916832"/>
              <a:ext cx="792088" cy="1949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ru-RU" sz="1000" b="1" dirty="0" smtClean="0"/>
                <a:t>Урок</a:t>
              </a:r>
              <a:endParaRPr lang="ru-RU" sz="10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812360" y="908720"/>
              <a:ext cx="792088" cy="1949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ru-RU" sz="1000" b="1" dirty="0" smtClean="0"/>
                <a:t>Урок</a:t>
              </a:r>
              <a:endParaRPr lang="ru-RU" sz="10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092280" y="908720"/>
              <a:ext cx="792088" cy="2031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ru-RU" sz="1000" b="1" dirty="0" smtClean="0"/>
                <a:t>Экзамен</a:t>
              </a:r>
              <a:endParaRPr lang="ru-RU" sz="10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31640" y="908720"/>
              <a:ext cx="792088" cy="2031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ru-RU" sz="1000" b="1" dirty="0" smtClean="0"/>
                <a:t>Экзамен</a:t>
              </a:r>
              <a:endParaRPr lang="ru-RU" sz="1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411760" y="4005064"/>
              <a:ext cx="936104" cy="2975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ru-RU" sz="1000" b="1" dirty="0" smtClean="0"/>
                <a:t>Домашние обязанности</a:t>
              </a:r>
              <a:endParaRPr lang="ru-RU" sz="10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923928" y="4005064"/>
              <a:ext cx="792088" cy="2975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ru-RU" sz="1000" b="1" dirty="0" smtClean="0"/>
                <a:t>Общение с друзьями</a:t>
              </a:r>
              <a:endParaRPr lang="ru-RU" sz="10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876256" y="4005064"/>
              <a:ext cx="792088" cy="2031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ru-RU" sz="1000" b="1" dirty="0" smtClean="0"/>
                <a:t>Отдых</a:t>
              </a:r>
              <a:endParaRPr lang="ru-RU" sz="10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83968" y="6453336"/>
              <a:ext cx="122413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/>
                <a:t>Время</a:t>
              </a:r>
              <a:endParaRPr lang="ru-RU" sz="20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9512" y="5538718"/>
              <a:ext cx="86409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00" b="1" dirty="0" smtClean="0"/>
                <a:t>День 1</a:t>
              </a:r>
              <a:endParaRPr lang="ru-RU" sz="16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79512" y="4509120"/>
              <a:ext cx="86409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00" b="1" dirty="0" smtClean="0"/>
                <a:t>День 2</a:t>
              </a:r>
              <a:endParaRPr lang="ru-RU" sz="16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9512" y="3501008"/>
              <a:ext cx="86409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00" b="1" dirty="0" smtClean="0"/>
                <a:t>День 3</a:t>
              </a:r>
              <a:endParaRPr lang="ru-RU" sz="16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79512" y="2420888"/>
              <a:ext cx="86409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00" b="1" dirty="0" smtClean="0"/>
                <a:t>День 4</a:t>
              </a:r>
              <a:endParaRPr lang="ru-RU" sz="16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79512" y="1412776"/>
              <a:ext cx="86409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00" b="1" dirty="0" smtClean="0"/>
                <a:t>День 5</a:t>
              </a:r>
              <a:endParaRPr lang="ru-RU" sz="16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79512" y="332656"/>
              <a:ext cx="86409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00" b="1" dirty="0" smtClean="0"/>
                <a:t>День 6</a:t>
              </a:r>
              <a:endParaRPr lang="ru-RU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9205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Экран (4:3)</PresentationFormat>
  <Paragraphs>37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2014-02-02T18:11:58Z</dcterms:created>
  <dcterms:modified xsi:type="dcterms:W3CDTF">2014-02-02T18:23:58Z</dcterms:modified>
</cp:coreProperties>
</file>