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5" r:id="rId8"/>
    <p:sldId id="264" r:id="rId9"/>
    <p:sldId id="262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0458-E31E-4815-8DCE-D7C53E386187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177-B748-4D57-812E-9D88E6AAA9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0458-E31E-4815-8DCE-D7C53E386187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177-B748-4D57-812E-9D88E6AAA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0458-E31E-4815-8DCE-D7C53E386187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177-B748-4D57-812E-9D88E6AAA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0458-E31E-4815-8DCE-D7C53E386187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177-B748-4D57-812E-9D88E6AAA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0458-E31E-4815-8DCE-D7C53E386187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BEB6177-B748-4D57-812E-9D88E6AAA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0458-E31E-4815-8DCE-D7C53E386187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177-B748-4D57-812E-9D88E6AAA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0458-E31E-4815-8DCE-D7C53E386187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177-B748-4D57-812E-9D88E6AAA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0458-E31E-4815-8DCE-D7C53E386187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177-B748-4D57-812E-9D88E6AAA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0458-E31E-4815-8DCE-D7C53E386187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177-B748-4D57-812E-9D88E6AAA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0458-E31E-4815-8DCE-D7C53E386187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177-B748-4D57-812E-9D88E6AAA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0458-E31E-4815-8DCE-D7C53E386187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177-B748-4D57-812E-9D88E6AAA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5210458-E31E-4815-8DCE-D7C53E386187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BEB6177-B748-4D57-812E-9D88E6AAA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2;&#1088;&#1080;&#1089;&#1072;%20&#1040;&#1085;&#1072;&#1090;&#1086;&#1083;&#1100;&#1077;&#1074;&#1085;&#1072;\Desktop\&#1084;&#1072;&#1084;&#1072;%20&#1084;&#1091;&#1079;&#1099;&#1082;&#1072;\&#1087;&#1086;&#1087;&#1091;&#1088;&#1080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2;&#1088;&#1080;&#1089;&#1072;%20&#1040;&#1085;&#1072;&#1090;&#1086;&#1083;&#1100;&#1077;&#1074;&#1085;&#1072;\Desktop\&#1084;&#1072;&#1084;&#1072;%20&#1084;&#1091;&#1079;&#1099;&#1082;&#1072;\&#1087;&#1086;&#1087;&#1091;&#1088;&#1080;.mp3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2;&#1088;&#1080;&#1089;&#1072;%20&#1040;&#1085;&#1072;&#1090;&#1086;&#1083;&#1100;&#1077;&#1074;&#1085;&#1072;\Desktop\&#1084;&#1072;&#1084;&#1072;%20&#1084;&#1091;&#1079;&#1099;&#1082;&#1072;\&#1087;&#1086;&#1087;&#1091;&#1088;&#1080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2;&#1088;&#1080;&#1089;&#1072;%20&#1040;&#1085;&#1072;&#1090;&#1086;&#1083;&#1100;&#1077;&#1074;&#1085;&#1072;\Desktop\&#1084;&#1072;&#1084;&#1072;%20&#1084;&#1091;&#1079;&#1099;&#1082;&#1072;\&#1087;&#1086;&#1087;&#1091;&#1088;&#1080;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2;&#1088;&#1080;&#1089;&#1072;%20&#1040;&#1085;&#1072;&#1090;&#1086;&#1083;&#1100;&#1077;&#1074;&#1085;&#1072;\Desktop\&#1084;&#1072;&#1084;&#1072;%20&#1084;&#1091;&#1079;&#1099;&#1082;&#1072;\&#1087;&#1086;&#1087;&#1091;&#1088;&#1080;.mp3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2;&#1088;&#1080;&#1089;&#1072;%20&#1040;&#1085;&#1072;&#1090;&#1086;&#1083;&#1100;&#1077;&#1074;&#1085;&#1072;\Desktop\&#1084;&#1072;&#1084;&#1072;%20&#1084;&#1091;&#1079;&#1099;&#1082;&#1072;\&#1087;&#1086;&#1087;&#1091;&#1088;&#1080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2;&#1088;&#1080;&#1089;&#1072;%20&#1040;&#1085;&#1072;&#1090;&#1086;&#1083;&#1100;&#1077;&#1074;&#1085;&#1072;\Desktop\&#1084;&#1072;&#1084;&#1072;%20&#1084;&#1091;&#1079;&#1099;&#1082;&#1072;\&#1087;&#1086;&#1087;&#1091;&#1088;&#1080;.mp3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2;&#1088;&#1080;&#1089;&#1072;%20&#1040;&#1085;&#1072;&#1090;&#1086;&#1083;&#1100;&#1077;&#1074;&#1085;&#1072;\Desktop\&#1084;&#1072;&#1084;&#1072;%20&#1084;&#1091;&#1079;&#1099;&#1082;&#1072;\&#1087;&#1086;&#1087;&#1091;&#1088;&#1080;.mp3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2;&#1088;&#1080;&#1089;&#1072;%20&#1040;&#1085;&#1072;&#1090;&#1086;&#1083;&#1100;&#1077;&#1074;&#1085;&#1072;\Desktop\&#1084;&#1072;&#1084;&#1072;%20&#1084;&#1091;&#1079;&#1099;&#1082;&#1072;\&#1087;&#1086;&#1087;&#1091;&#1088;&#1080;.mp3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2;&#1088;&#1080;&#1089;&#1072;%20&#1040;&#1085;&#1072;&#1090;&#1086;&#1083;&#1100;&#1077;&#1074;&#1085;&#1072;\Desktop\&#1084;&#1072;&#1084;&#1072;%20&#1084;&#1091;&#1079;&#1099;&#1082;&#1072;\&#1087;&#1086;&#1087;&#1091;&#1088;&#1080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93169"/>
            <a:ext cx="7772400" cy="2088231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Constantia" pitchFamily="18" charset="0"/>
              </a:rPr>
              <a:t>Башкирская юрта</a:t>
            </a:r>
            <a:endParaRPr lang="ru-RU" sz="7200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zamantika.com/img/pages/800/1870-de-orta-asya-6611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384376" cy="488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salinc.ru:65082/shakmaev/files/predok/img/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484784"/>
            <a:ext cx="489654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опур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попур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234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234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417601/data/images/img2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568953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опур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234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fasbfund.ru/upload/iblock/95a/img_0776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620688"/>
            <a:ext cx="655272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опур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попур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234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234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416125.vk.me/v416125376/2cc4/j05x4EqVPL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784887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опур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234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urgan.bezformata.ru/content/image1028814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784887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опур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234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Женщина на фоне внутреннего убранства башкирской юрты, фото № 6644911, снято 31 мая 2014 г. (c) Гузель Гарипова / Фотобанк Лор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0"/>
            <a:ext cx="806489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опур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попур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234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234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vatars.yandex.net/get-tv-shows/1382633277319M12640/lar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792088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опур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234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nu.docdat.com/pars_docs/refs/186/185417/img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7560839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опур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234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laev-salavat.narod.ru/images/sal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32656"/>
            <a:ext cx="734481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опур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234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goskatalog.ru/data/items/00000001000000/000000100000/6000070000/00001000/sablya_2002847/128930_foto1_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691276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fantesy.3bb.ru/uploads/0001/5b/0b/2002-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96952"/>
            <a:ext cx="427213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опур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234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</TotalTime>
  <Words>2</Words>
  <Application>Microsoft Office PowerPoint</Application>
  <PresentationFormat>Экран (4:3)</PresentationFormat>
  <Paragraphs>1</Paragraphs>
  <Slides>11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Башкирская юрта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Башкирская юрта</dc:title>
  <dc:creator>Лариса Анатольевна</dc:creator>
  <cp:lastModifiedBy>Admin</cp:lastModifiedBy>
  <cp:revision>13</cp:revision>
  <dcterms:created xsi:type="dcterms:W3CDTF">2015-12-05T08:11:49Z</dcterms:created>
  <dcterms:modified xsi:type="dcterms:W3CDTF">2023-02-20T09:51:31Z</dcterms:modified>
</cp:coreProperties>
</file>