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41" autoAdjust="0"/>
    <p:restoredTop sz="94660"/>
  </p:normalViewPr>
  <p:slideViewPr>
    <p:cSldViewPr>
      <p:cViewPr varScale="1">
        <p:scale>
          <a:sx n="58" d="100"/>
          <a:sy n="58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A6F5-5597-4EEC-B7FB-B55E8E92EF04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BCB2-8CC6-4C53-B0B1-63DE44875E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936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A6F5-5597-4EEC-B7FB-B55E8E92EF04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BCB2-8CC6-4C53-B0B1-63DE44875E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147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A6F5-5597-4EEC-B7FB-B55E8E92EF04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BCB2-8CC6-4C53-B0B1-63DE44875E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432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A6F5-5597-4EEC-B7FB-B55E8E92EF04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BCB2-8CC6-4C53-B0B1-63DE44875E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193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A6F5-5597-4EEC-B7FB-B55E8E92EF04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BCB2-8CC6-4C53-B0B1-63DE44875E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810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A6F5-5597-4EEC-B7FB-B55E8E92EF04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BCB2-8CC6-4C53-B0B1-63DE44875E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037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A6F5-5597-4EEC-B7FB-B55E8E92EF04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BCB2-8CC6-4C53-B0B1-63DE44875E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54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A6F5-5597-4EEC-B7FB-B55E8E92EF04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BCB2-8CC6-4C53-B0B1-63DE44875E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11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A6F5-5597-4EEC-B7FB-B55E8E92EF04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BCB2-8CC6-4C53-B0B1-63DE44875E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446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A6F5-5597-4EEC-B7FB-B55E8E92EF04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BCB2-8CC6-4C53-B0B1-63DE44875E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138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A6F5-5597-4EEC-B7FB-B55E8E92EF04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BCB2-8CC6-4C53-B0B1-63DE44875E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329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8A6F5-5597-4EEC-B7FB-B55E8E92EF04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EBCB2-8CC6-4C53-B0B1-63DE44875E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686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Речевое развитие детей в театрализованной деятельности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4509120"/>
            <a:ext cx="5976664" cy="165618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 Воспитатель МАДОУ ЦРР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 №34 «Золотой ключик»                                         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       Иванова Наталия Леонидовна</a:t>
            </a:r>
          </a:p>
        </p:txBody>
      </p:sp>
    </p:spTree>
    <p:extLst>
      <p:ext uri="{BB962C8B-B14F-4D97-AF65-F5344CB8AC3E}">
        <p14:creationId xmlns:p14="http://schemas.microsoft.com/office/powerpoint/2010/main" val="144365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580" y="269465"/>
            <a:ext cx="6312748" cy="6441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1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37919" y="943853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</a:t>
            </a:r>
            <a:r>
              <a:rPr lang="ru-RU" sz="2400" b="1" dirty="0" smtClean="0"/>
              <a:t>Ведь театр -  это игра! А игра – это основной  и любимый вид деятельности детей. Актуальность выбранной темы объясняется тем, что основным видом деятельности дошкольника является игра. В ней ребенок развивается, познаёт окружающий мир. </a:t>
            </a:r>
            <a:endParaRPr lang="ru-RU" sz="24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874415"/>
            <a:ext cx="4987528" cy="3960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89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60648"/>
            <a:ext cx="77048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Задачи работы:</a:t>
            </a:r>
          </a:p>
          <a:p>
            <a:r>
              <a:rPr lang="ru-RU" sz="2400" b="1" dirty="0" smtClean="0"/>
              <a:t>•	развитие личности ребенка, формирование мировоззрения на лучших традициях русской национальной культуры;</a:t>
            </a:r>
          </a:p>
          <a:p>
            <a:r>
              <a:rPr lang="ru-RU" sz="2400" b="1" dirty="0" smtClean="0"/>
              <a:t>•	привитие устойчивого интереса к литературному слову, театру, и русскому фольклору;</a:t>
            </a:r>
          </a:p>
          <a:p>
            <a:r>
              <a:rPr lang="ru-RU" sz="2400" b="1" dirty="0" smtClean="0"/>
              <a:t>•	совершенствование навыков воплощения в игре и определенных переживаний;</a:t>
            </a:r>
          </a:p>
          <a:p>
            <a:r>
              <a:rPr lang="ru-RU" sz="2400" b="1" dirty="0" smtClean="0"/>
              <a:t>•	развитие патриотического, нравственного воспитания (воспитание любви и уважения к своей Родине, её истории, культуре своего народа);</a:t>
            </a:r>
          </a:p>
          <a:p>
            <a:r>
              <a:rPr lang="ru-RU" sz="2400" b="1" dirty="0" smtClean="0"/>
              <a:t>•	развитие способности у детей воспринимать художественный образ;</a:t>
            </a:r>
          </a:p>
          <a:p>
            <a:r>
              <a:rPr lang="ru-RU" sz="2400" b="1" dirty="0" smtClean="0"/>
              <a:t>•	развитие творческих способностей ребенка.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48777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2837" y="451901"/>
            <a:ext cx="74888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На первом этапе мы провели родительское собрание . Вместе с родителями была собрана библиотека детских книг, музыкальная фонотека,  приобрели костюмы для ряженья, изготовили маски; из кукол – голышей сделали всевозможные персонажи сказок. 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860032" y="2551837"/>
            <a:ext cx="37444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Нами были подобраны картины, иллюстрации к произведениям детской литературы; оформлены карточки с </a:t>
            </a:r>
            <a:r>
              <a:rPr lang="ru-RU" sz="2400" b="1" dirty="0" err="1" smtClean="0"/>
              <a:t>потешками</a:t>
            </a:r>
            <a:r>
              <a:rPr lang="ru-RU" sz="2400" b="1" dirty="0" smtClean="0"/>
              <a:t>, загадками, небольшими стишками, песенками, скороговорками, </a:t>
            </a:r>
            <a:r>
              <a:rPr lang="ru-RU" sz="2400" b="1" dirty="0" err="1" smtClean="0"/>
              <a:t>чистоговорками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pic>
        <p:nvPicPr>
          <p:cNvPr id="4" name="Рисунок 3" descr="F:\фото ната\DSC06386 (2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40968"/>
            <a:ext cx="4032523" cy="26630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321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60648"/>
            <a:ext cx="67504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Основными   формами и методами являлись:</a:t>
            </a:r>
          </a:p>
          <a:p>
            <a:r>
              <a:rPr lang="ru-RU" sz="2400" b="1" dirty="0" smtClean="0"/>
              <a:t>•	просмотры кукольных спектаклей  и беседы по ним;</a:t>
            </a:r>
          </a:p>
          <a:p>
            <a:r>
              <a:rPr lang="ru-RU" sz="2400" b="1" dirty="0" smtClean="0"/>
              <a:t>•	игры – драматизации;</a:t>
            </a:r>
          </a:p>
          <a:p>
            <a:r>
              <a:rPr lang="ru-RU" sz="2400" b="1" dirty="0" smtClean="0"/>
              <a:t>•	разыгрывание разнообразных этюдов, сценок, сказок, инсценировок;</a:t>
            </a:r>
          </a:p>
          <a:p>
            <a:r>
              <a:rPr lang="ru-RU" sz="2400" b="1" dirty="0" smtClean="0"/>
              <a:t>•	упражнения по формированию выразительности исполнения текста и ролей, актерского мастерства;</a:t>
            </a:r>
          </a:p>
          <a:p>
            <a:r>
              <a:rPr lang="ru-RU" sz="2400" b="1" dirty="0" smtClean="0"/>
              <a:t>•	упражнения по эмоциональному развитию детей.</a:t>
            </a:r>
            <a:endParaRPr lang="ru-RU" sz="24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3870108"/>
            <a:ext cx="3361484" cy="2871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91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63184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Мы даем ребятам задания: понаблюдать, запомнить, повторить поведение людей и животных, существование бытовых предметов в простейших ситуациях. </a:t>
            </a:r>
            <a:endParaRPr lang="ru-RU" sz="24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060848"/>
            <a:ext cx="6480720" cy="4502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01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9792" y="3573016"/>
            <a:ext cx="62646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Огромное место в жизни ребят – дошколят занимают сказки. Мы пересказываем сказки, проводим беседы, отвечаем на поставленные вопросы, рассматриваем иллюстрации к сказкам, разыгрываем отдельные этюды, сценки, драматизируем отрывки или весь спектакль.</a:t>
            </a:r>
            <a:endParaRPr lang="ru-RU" sz="24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71500"/>
            <a:ext cx="4818112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52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62464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В наше время дети рано становятся зрителями, сначала у экранов телевизоров, кино, потом в кукольном театре. . Увиденное в театре расширяет кругозор детей, и надолго остаются у них в памяти: они делятся впечатлениями с товарищами, рассказывают о спектакле родителям. </a:t>
            </a:r>
            <a:endParaRPr lang="ru-RU" sz="24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045" y="3082320"/>
            <a:ext cx="5121660" cy="337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53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05063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В результате проделанной работы мы выяснили для себя, что дети очень любят театр, сказки. Они с удовольствием участвуют в сценках, сказках и утренниках, становится более эмоциональными. При этом у них обогащается словарный запас, они становятся духовно богаче. Жизнь наших детей становится интересной и содержательной, </a:t>
            </a:r>
            <a:endParaRPr lang="ru-RU" sz="24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60649"/>
            <a:ext cx="6264696" cy="3744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56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2D050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298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Речевое развитие детей в театрализованной деятельности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Речевое развитие детей в театрализованной деятельности</dc:title>
  <dc:creator>Home</dc:creator>
  <cp:lastModifiedBy>Home</cp:lastModifiedBy>
  <cp:revision>20</cp:revision>
  <dcterms:created xsi:type="dcterms:W3CDTF">2017-09-25T16:57:47Z</dcterms:created>
  <dcterms:modified xsi:type="dcterms:W3CDTF">2017-09-25T18:53:15Z</dcterms:modified>
</cp:coreProperties>
</file>