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78" r:id="rId2"/>
    <p:sldId id="256" r:id="rId3"/>
    <p:sldId id="268" r:id="rId4"/>
    <p:sldId id="269" r:id="rId5"/>
    <p:sldId id="270" r:id="rId6"/>
    <p:sldId id="274" r:id="rId7"/>
    <p:sldId id="271" r:id="rId8"/>
    <p:sldId id="272" r:id="rId9"/>
    <p:sldId id="273" r:id="rId10"/>
    <p:sldId id="276" r:id="rId11"/>
    <p:sldId id="277" r:id="rId12"/>
    <p:sldId id="27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404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wheel spokes="8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wmf"/><Relationship Id="rId2" Type="http://schemas.openxmlformats.org/officeDocument/2006/relationships/audio" Target="file:///C:\Documents%20and%20Settings\Admin\&#1056;&#1072;&#1073;&#1086;&#1095;&#1080;&#1081;%20&#1089;&#1090;&#1086;&#1083;\Tureckaya_-_prosto_muzyka_(iPlayer.fm).mp3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err="1" smtClean="0">
                <a:solidFill>
                  <a:srgbClr val="002060"/>
                </a:solidFill>
              </a:rPr>
              <a:t>Прзентация</a:t>
            </a:r>
            <a:r>
              <a:rPr lang="ru-RU" sz="3600" dirty="0" smtClean="0">
                <a:solidFill>
                  <a:srgbClr val="002060"/>
                </a:solidFill>
              </a:rPr>
              <a:t> к творческому проекту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МОУ С(К)ОШИ №4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Головина </a:t>
            </a:r>
            <a:r>
              <a:rPr lang="ru-RU" dirty="0" err="1" smtClean="0">
                <a:solidFill>
                  <a:srgbClr val="002060"/>
                </a:solidFill>
              </a:rPr>
              <a:t>А.,Ржевский</a:t>
            </a:r>
            <a:r>
              <a:rPr lang="ru-RU" dirty="0" smtClean="0">
                <a:solidFill>
                  <a:srgbClr val="002060"/>
                </a:solidFill>
              </a:rPr>
              <a:t> Е.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Рук. Вершинина О.Н.</a:t>
            </a:r>
          </a:p>
        </p:txBody>
      </p:sp>
    </p:spTree>
    <p:extLst>
      <p:ext uri="{BB962C8B-B14F-4D97-AF65-F5344CB8AC3E}">
        <p14:creationId xmlns:p14="http://schemas.microsoft.com/office/powerpoint/2010/main" val="909446965"/>
      </p:ext>
    </p:extLst>
  </p:cSld>
  <p:clrMapOvr>
    <a:masterClrMapping/>
  </p:clrMapOvr>
  <p:transition>
    <p:wheel spokes="8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rno Pro Smbd" pitchFamily="18" charset="0"/>
              </a:rPr>
              <a:t>Готовые работы</a:t>
            </a:r>
            <a:endParaRPr lang="ru-RU" dirty="0">
              <a:solidFill>
                <a:srgbClr val="002060"/>
              </a:solidFill>
              <a:latin typeface="Arno Pro Smbd" pitchFamily="18" charset="0"/>
            </a:endParaRPr>
          </a:p>
        </p:txBody>
      </p:sp>
      <p:pic>
        <p:nvPicPr>
          <p:cNvPr id="4100" name="Picture 4" descr="H:\DCIM\108_PANA\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02" y="1142984"/>
            <a:ext cx="4786378" cy="3500462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102" name="Picture 6" descr="H:\DCIM\108_PANA\р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000504"/>
            <a:ext cx="4572032" cy="2714625"/>
          </a:xfrm>
          <a:prstGeom prst="rect">
            <a:avLst/>
          </a:prstGeom>
          <a:noFill/>
          <a:ln>
            <a:solidFill>
              <a:srgbClr val="00B0F0"/>
            </a:solidFill>
          </a:ln>
          <a:scene3d>
            <a:camera prst="isometricOffAxis2Left"/>
            <a:lightRig rig="threePt" dir="t"/>
          </a:scene3d>
          <a:sp3d>
            <a:bevelT prst="relaxedInset"/>
          </a:sp3d>
        </p:spPr>
      </p:pic>
      <p:pic>
        <p:nvPicPr>
          <p:cNvPr id="4103" name="Picture 7" descr="H:\DCIM\108_PANA\э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214422"/>
            <a:ext cx="3286116" cy="246458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Arno Pro Smbd" pitchFamily="18" charset="0"/>
              </a:rPr>
              <a:t>Модульная картинка для оформления интерьера</a:t>
            </a:r>
            <a:endParaRPr lang="ru-RU" sz="3600" dirty="0">
              <a:solidFill>
                <a:srgbClr val="002060"/>
              </a:solidFill>
              <a:latin typeface="Arno Pro Smbd" pitchFamily="18" charset="0"/>
            </a:endParaRPr>
          </a:p>
        </p:txBody>
      </p:sp>
      <p:pic>
        <p:nvPicPr>
          <p:cNvPr id="3074" name="Picture 2" descr="H:\DCIM\108_PANA\P10809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1600200"/>
            <a:ext cx="8429685" cy="497207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Arno Pro Smbd" pitchFamily="18" charset="0"/>
              </a:rPr>
              <a:t>Спасибо за внимание!</a:t>
            </a:r>
            <a:endParaRPr lang="ru-RU" sz="4400" dirty="0">
              <a:solidFill>
                <a:srgbClr val="002060"/>
              </a:solidFill>
              <a:latin typeface="Arno Pro Smb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515352" cy="145443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6000" i="1" dirty="0" err="1" smtClean="0">
                <a:solidFill>
                  <a:srgbClr val="002060"/>
                </a:solidFill>
                <a:latin typeface="Arno Pro Smbd" pitchFamily="18" charset="0"/>
              </a:rPr>
              <a:t>Эбру</a:t>
            </a:r>
            <a:r>
              <a:rPr lang="ru-RU" sz="6000" i="1" dirty="0" smtClean="0">
                <a:solidFill>
                  <a:srgbClr val="002060"/>
                </a:solidFill>
                <a:latin typeface="Arno Pro Smbd" pitchFamily="18" charset="0"/>
              </a:rPr>
              <a:t> и </a:t>
            </a:r>
            <a:r>
              <a:rPr lang="ru-RU" sz="6000" i="1" dirty="0" err="1" smtClean="0">
                <a:solidFill>
                  <a:srgbClr val="002060"/>
                </a:solidFill>
                <a:latin typeface="Arno Pro Smbd" pitchFamily="18" charset="0"/>
              </a:rPr>
              <a:t>суминагаши-рисование</a:t>
            </a:r>
            <a:r>
              <a:rPr lang="ru-RU" sz="6000" i="1" dirty="0" smtClean="0">
                <a:solidFill>
                  <a:srgbClr val="002060"/>
                </a:solidFill>
                <a:latin typeface="Arno Pro Smbd" pitchFamily="18" charset="0"/>
              </a:rPr>
              <a:t> на воде</a:t>
            </a:r>
            <a:endParaRPr lang="ru-RU" sz="6000" i="1" dirty="0">
              <a:solidFill>
                <a:srgbClr val="002060"/>
              </a:solidFill>
              <a:latin typeface="Arno Pro Smbd" pitchFamily="18" charset="0"/>
            </a:endParaRPr>
          </a:p>
        </p:txBody>
      </p:sp>
      <p:pic>
        <p:nvPicPr>
          <p:cNvPr id="2048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 bwMode="auto">
          <a:xfrm>
            <a:off x="428596" y="2000240"/>
            <a:ext cx="8429683" cy="430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Tureckaya_-_prosto_muzyka_(iPlayer.f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8643966" y="6357958"/>
            <a:ext cx="304800" cy="304800"/>
          </a:xfrm>
          <a:prstGeom prst="rect">
            <a:avLst/>
          </a:prstGeom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215074" y="5857892"/>
          <a:ext cx="26860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Пакет" r:id="rId6" imgW="2685960" imgH="485640" progId="Package">
                  <p:embed/>
                </p:oleObj>
              </mc:Choice>
              <mc:Fallback>
                <p:oleObj name="Пакет" r:id="rId6" imgW="2685960" imgH="48564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5074" y="5857892"/>
                        <a:ext cx="268605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090174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238" cy="272573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3100" b="1" dirty="0" smtClean="0">
                <a:solidFill>
                  <a:srgbClr val="002060"/>
                </a:solidFill>
                <a:latin typeface="Arno Pro Smbd" pitchFamily="18" charset="0"/>
              </a:rPr>
              <a:t>Родина </a:t>
            </a:r>
            <a:r>
              <a:rPr lang="ru-RU" sz="3100" b="1" dirty="0" err="1" smtClean="0">
                <a:solidFill>
                  <a:srgbClr val="002060"/>
                </a:solidFill>
                <a:latin typeface="Arno Pro Smbd" pitchFamily="18" charset="0"/>
              </a:rPr>
              <a:t>суминагаши</a:t>
            </a:r>
            <a:r>
              <a:rPr lang="ru-RU" sz="3100" b="1" dirty="0" smtClean="0">
                <a:solidFill>
                  <a:srgbClr val="002060"/>
                </a:solidFill>
                <a:latin typeface="Arno Pro Smbd" pitchFamily="18" charset="0"/>
              </a:rPr>
              <a:t> - Япония</a:t>
            </a:r>
            <a:br>
              <a:rPr lang="ru-RU" sz="3100" b="1" dirty="0" smtClean="0">
                <a:solidFill>
                  <a:srgbClr val="002060"/>
                </a:solidFill>
                <a:latin typeface="Arno Pro Smbd" pitchFamily="18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Arno Pro Smbd" pitchFamily="18" charset="0"/>
              </a:rPr>
              <a:t/>
            </a:r>
            <a:br>
              <a:rPr lang="ru-RU" sz="3100" b="1" dirty="0" smtClean="0">
                <a:solidFill>
                  <a:srgbClr val="002060"/>
                </a:solidFill>
                <a:latin typeface="Arno Pro Smbd" pitchFamily="18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Arno Pro Smbd" pitchFamily="18" charset="0"/>
              </a:rPr>
              <a:t/>
            </a:r>
            <a:br>
              <a:rPr lang="ru-RU" sz="3100" b="1" dirty="0" smtClean="0">
                <a:solidFill>
                  <a:srgbClr val="002060"/>
                </a:solidFill>
                <a:latin typeface="Arno Pro Smbd" pitchFamily="18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Arno Pro Smbd" pitchFamily="18" charset="0"/>
              </a:rPr>
              <a:t>Родина </a:t>
            </a:r>
            <a:r>
              <a:rPr lang="ru-RU" sz="3100" b="1" dirty="0" err="1" smtClean="0">
                <a:solidFill>
                  <a:srgbClr val="002060"/>
                </a:solidFill>
                <a:latin typeface="Arno Pro Smbd" pitchFamily="18" charset="0"/>
              </a:rPr>
              <a:t>эбру</a:t>
            </a:r>
            <a:r>
              <a:rPr lang="ru-RU" sz="3100" b="1" dirty="0" smtClean="0">
                <a:solidFill>
                  <a:srgbClr val="002060"/>
                </a:solidFill>
                <a:latin typeface="Arno Pro Smbd" pitchFamily="18" charset="0"/>
              </a:rPr>
              <a:t> – Индия-Турция</a:t>
            </a:r>
            <a:r>
              <a:rPr lang="ru-RU" sz="3100" b="1" dirty="0" smtClean="0">
                <a:solidFill>
                  <a:srgbClr val="002060"/>
                </a:solidFill>
              </a:rPr>
              <a:t/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sz="4800" b="1" dirty="0"/>
          </a:p>
        </p:txBody>
      </p:sp>
      <p:pic>
        <p:nvPicPr>
          <p:cNvPr id="1026" name="Picture 2" descr="C:\Documents and Settings\Admin\Рабочий стол\новая\япон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57686" y="0"/>
            <a:ext cx="4786314" cy="3357562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новая\инд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92824"/>
            <a:ext cx="4500594" cy="376517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69176" y="307505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5362" name="Picture 2" descr="http://ctc.kz/upload/images/fida4k37hzsc4ggo88k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0433" y="3286124"/>
            <a:ext cx="4793567" cy="357187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00200"/>
            <a:ext cx="5500726" cy="268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H:\DCIM\108_PANA\P10809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3500438"/>
            <a:ext cx="6143636" cy="33575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no Pro Smbd" pitchFamily="18" charset="0"/>
              </a:rPr>
              <a:t>Для выполнения проекта подготовим необходимые материалы</a:t>
            </a:r>
            <a:endParaRPr lang="ru-RU" dirty="0">
              <a:solidFill>
                <a:srgbClr val="002060"/>
              </a:solidFill>
              <a:latin typeface="Arno Pro Smbd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no Pro Smbd" pitchFamily="18" charset="0"/>
              </a:rPr>
              <a:t>На основу(воду)наносится краска </a:t>
            </a:r>
            <a:endParaRPr lang="ru-RU" dirty="0">
              <a:solidFill>
                <a:srgbClr val="002060"/>
              </a:solidFill>
              <a:latin typeface="Arno Pro Smbd" pitchFamily="18" charset="0"/>
            </a:endParaRPr>
          </a:p>
        </p:txBody>
      </p:sp>
      <p:pic>
        <p:nvPicPr>
          <p:cNvPr id="2050" name="Picture 2" descr="H:\DCIM\108_PANA\P10809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720" y="2714620"/>
            <a:ext cx="3857652" cy="3883338"/>
          </a:xfrm>
          <a:prstGeom prst="rect">
            <a:avLst/>
          </a:prstGeom>
          <a:noFill/>
        </p:spPr>
      </p:pic>
      <p:pic>
        <p:nvPicPr>
          <p:cNvPr id="2051" name="Picture 3" descr="H:\DCIM\108_PANA\P10809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857364"/>
            <a:ext cx="4572032" cy="478632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Arno Pro Smbd" pitchFamily="18" charset="0"/>
              </a:rPr>
              <a:t>Краски между собой не смешиваются</a:t>
            </a:r>
            <a:endParaRPr lang="ru-RU" sz="3600" dirty="0">
              <a:solidFill>
                <a:srgbClr val="002060"/>
              </a:solidFill>
              <a:latin typeface="Arno Pro Smbd" pitchFamily="18" charset="0"/>
            </a:endParaRPr>
          </a:p>
        </p:txBody>
      </p:sp>
      <p:pic>
        <p:nvPicPr>
          <p:cNvPr id="6147" name="Picture 3" descr="H:\DCIM\108_PANA\P10809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08" y="3357562"/>
            <a:ext cx="6000792" cy="3500438"/>
          </a:xfrm>
          <a:prstGeom prst="rect">
            <a:avLst/>
          </a:prstGeom>
          <a:noFill/>
        </p:spPr>
      </p:pic>
      <p:pic>
        <p:nvPicPr>
          <p:cNvPr id="6146" name="Picture 2" descr="H:\DCIM\108_PANA\P108098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7"/>
            <a:ext cx="6160548" cy="271464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Arno Pro Smbd" pitchFamily="18" charset="0"/>
              </a:rPr>
              <a:t>Волнообразными движениями при помощи палочки или гребешка краски  перемешиваются в </a:t>
            </a:r>
            <a:r>
              <a:rPr lang="ru-RU" sz="2800" smtClean="0">
                <a:solidFill>
                  <a:srgbClr val="002060"/>
                </a:solidFill>
                <a:latin typeface="Arno Pro Smbd" pitchFamily="18" charset="0"/>
              </a:rPr>
              <a:t>нужном направлении</a:t>
            </a:r>
            <a:endParaRPr lang="ru-RU" sz="2800" dirty="0">
              <a:solidFill>
                <a:srgbClr val="002060"/>
              </a:solidFill>
              <a:latin typeface="Arno Pro Smbd" pitchFamily="18" charset="0"/>
            </a:endParaRPr>
          </a:p>
        </p:txBody>
      </p:sp>
      <p:pic>
        <p:nvPicPr>
          <p:cNvPr id="3074" name="Picture 2" descr="H:\DCIM\108_PANA\P10809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7034781" cy="2928958"/>
          </a:xfrm>
          <a:prstGeom prst="rect">
            <a:avLst/>
          </a:prstGeom>
          <a:noFill/>
        </p:spPr>
      </p:pic>
      <p:pic>
        <p:nvPicPr>
          <p:cNvPr id="3076" name="Picture 4" descr="H:\DCIM\108_PANA\P10809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214686"/>
            <a:ext cx="5072066" cy="335758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rno Pro Smbd" pitchFamily="18" charset="0"/>
              </a:rPr>
              <a:t>Процесс работы</a:t>
            </a:r>
            <a:endParaRPr lang="ru-RU" dirty="0">
              <a:solidFill>
                <a:srgbClr val="002060"/>
              </a:solidFill>
              <a:latin typeface="Arno Pro Smbd" pitchFamily="18" charset="0"/>
            </a:endParaRPr>
          </a:p>
        </p:txBody>
      </p:sp>
      <p:pic>
        <p:nvPicPr>
          <p:cNvPr id="4098" name="Picture 2" descr="H:\DCIM\108_PANA\P10809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5286411" cy="3328998"/>
          </a:xfrm>
          <a:prstGeom prst="rect">
            <a:avLst/>
          </a:prstGeom>
          <a:noFill/>
        </p:spPr>
      </p:pic>
      <p:pic>
        <p:nvPicPr>
          <p:cNvPr id="4099" name="Picture 3" descr="H:\DCIM\108_PANA\P10809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3643314"/>
            <a:ext cx="5643570" cy="300039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Arno Pro Smbd" pitchFamily="18" charset="0"/>
              </a:rPr>
              <a:t>При помощи кисти или иголки краска подтягивается для придания нужной формы изображения</a:t>
            </a:r>
            <a:endParaRPr lang="ru-RU" sz="3200" dirty="0">
              <a:solidFill>
                <a:srgbClr val="002060"/>
              </a:solidFill>
              <a:latin typeface="Arno Pro Smbd" pitchFamily="18" charset="0"/>
            </a:endParaRPr>
          </a:p>
        </p:txBody>
      </p:sp>
      <p:pic>
        <p:nvPicPr>
          <p:cNvPr id="5122" name="Picture 2" descr="H:\DCIM\108_PANA\P10809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643050"/>
            <a:ext cx="7643866" cy="457203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961</TotalTime>
  <Words>75</Words>
  <Application>Microsoft Office PowerPoint</Application>
  <PresentationFormat>Экран (4:3)</PresentationFormat>
  <Paragraphs>19</Paragraphs>
  <Slides>12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Апекс</vt:lpstr>
      <vt:lpstr>Пакет</vt:lpstr>
      <vt:lpstr>Прзентация к творческому проекту</vt:lpstr>
      <vt:lpstr>Эбру и суминагаши-рисование на воде</vt:lpstr>
      <vt:lpstr>        Родина суминагаши - Япония   Родина эбру – Индия-Турция      </vt:lpstr>
      <vt:lpstr>Для выполнения проекта подготовим необходимые материалы</vt:lpstr>
      <vt:lpstr>На основу(воду)наносится краска </vt:lpstr>
      <vt:lpstr>Краски между собой не смешиваются</vt:lpstr>
      <vt:lpstr>Волнообразными движениями при помощи палочки или гребешка краски  перемешиваются в нужном направлении</vt:lpstr>
      <vt:lpstr>Процесс работы</vt:lpstr>
      <vt:lpstr>При помощи кисти или иголки краска подтягивается для придания нужной формы изображения</vt:lpstr>
      <vt:lpstr>Готовые работы</vt:lpstr>
      <vt:lpstr>Модульная картинка для оформления интерьера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Эбру и суминагаши</dc:title>
  <dc:creator>Un1t</dc:creator>
  <cp:lastModifiedBy>Un1t</cp:lastModifiedBy>
  <cp:revision>73</cp:revision>
  <dcterms:created xsi:type="dcterms:W3CDTF">2016-02-17T03:32:20Z</dcterms:created>
  <dcterms:modified xsi:type="dcterms:W3CDTF">2016-03-10T07:46:26Z</dcterms:modified>
</cp:coreProperties>
</file>