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6" r:id="rId4"/>
    <p:sldId id="269" r:id="rId5"/>
    <p:sldId id="275" r:id="rId6"/>
    <p:sldId id="274" r:id="rId7"/>
    <p:sldId id="282" r:id="rId8"/>
    <p:sldId id="280" r:id="rId9"/>
    <p:sldId id="263" r:id="rId10"/>
    <p:sldId id="270" r:id="rId11"/>
    <p:sldId id="264" r:id="rId12"/>
    <p:sldId id="284" r:id="rId13"/>
    <p:sldId id="273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5BD2C-35CD-4CFE-8D50-3981FA54A635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1834-8574-47A6-BE36-264E2EB53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11-1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alend.ru/travel/782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18 ноября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России официально празднуют день рождения Деда Мороза.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Каков возраст зимнего волшебника — доподлинно неизвестно, но точно, что более 2000 лет. Дату рождения Деда Мороза придумали сами дети, поскольку именно 18 ноября на его вотчине —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Великом Устюге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в свои права вступает настоящая зима, и ударяют морозы.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Интересно, что в 1999 году Великий Устюг был официально назван родиной российского Деда Мороза.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 тщательно к этому празднику готовятся на родине именинника. В этот день открывают специальный почтовый ящик, в который можно опустить поздравление для Деда Мороза. Этой возможностью с удовольствием пользуются и местные детишки, и приезжие туристы.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1834-8574-47A6-BE36-264E2EB530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Писем Дед Мороз получает много – целые мешки писем! У него и почтовый ящик особенный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1834-8574-47A6-BE36-264E2EB530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4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Дед Мороз и Снегурочка с радостью встречают всех гостей. Но не все могут приехать к ним в гости. А вот написать письмо могут все. А вы написали письмо Деду Морозу? </a:t>
            </a:r>
          </a:p>
          <a:p>
            <a:endParaRPr lang="ru-RU" dirty="0" smtClean="0"/>
          </a:p>
          <a:p>
            <a:r>
              <a:rPr lang="ru-RU" dirty="0" smtClean="0"/>
              <a:t>Каков возраст зимнего волшебника — доподлинно неизвестно, но точно, что более 2000 лет. Дату рождения Деда Мороза придумали сами дети, поскольку именно 18 ноября на его вотчине — в Великом Устюге — в свои права вступает настоящая зима, и ударяют морозы.</a:t>
            </a:r>
          </a:p>
          <a:p>
            <a:endParaRPr lang="ru-RU" dirty="0" smtClean="0"/>
          </a:p>
          <a:p>
            <a:r>
              <a:rPr lang="ru-RU" dirty="0" smtClean="0"/>
              <a:t>Интересно, что в 1999 году Великий Устюг был официально назван родиной российского Деда Мороза. </a:t>
            </a:r>
          </a:p>
          <a:p>
            <a:endParaRPr lang="ru-RU" dirty="0" smtClean="0"/>
          </a:p>
          <a:p>
            <a:r>
              <a:rPr lang="ru-RU" dirty="0" smtClean="0"/>
              <a:t>Особенно тщательно к этому празднику готовятся на родине именинника. В этот день открывают специальный почтовый ящик, в который можно опустить поздравление для Деда Мороза. Этой возможностью с удовольствием пользуются и местные детишки, и приезжие туристы.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1834-8574-47A6-BE36-264E2EB530E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Поздравить сказочного именинника приезжают его многочисленные родственники — Санта-Клаус из Финляндии, </a:t>
            </a:r>
            <a:r>
              <a:rPr lang="ru-RU" dirty="0" err="1" smtClean="0"/>
              <a:t>Чисхан</a:t>
            </a:r>
            <a:r>
              <a:rPr lang="ru-RU" dirty="0" smtClean="0"/>
              <a:t> — якутский Дед Мороз, карельский </a:t>
            </a:r>
            <a:r>
              <a:rPr lang="ru-RU" dirty="0" err="1" smtClean="0"/>
              <a:t>Паккайне</a:t>
            </a:r>
            <a:r>
              <a:rPr lang="ru-RU" dirty="0" smtClean="0"/>
              <a:t>, зимний сказочник </a:t>
            </a:r>
            <a:r>
              <a:rPr lang="ru-RU" dirty="0" err="1" smtClean="0"/>
              <a:t>Микулаш</a:t>
            </a:r>
            <a:r>
              <a:rPr lang="ru-RU" dirty="0" smtClean="0"/>
              <a:t> из Чехии, Снегурочка из Костромы, а также официальные делегации из Вологды, Москвы, Нижнего Новгорода и многих других городов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1834-8574-47A6-BE36-264E2EB530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84F1-AA03-44EC-9E6F-E2DBA887E6EB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6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110-04F3-4CF4-AB62-2E4ABFA0A07B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EA7-24A1-490F-AD1C-19FC6C5A32BF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EDB6-56B9-4DC3-8B58-1784BD351F32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B7AB-8408-401E-BB2C-EFCFF20BC9E7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915C-7D52-4865-8509-AF51C3D80AAD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4F26-2C6D-45CB-8B91-F963F0DD57B9}" type="datetime1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6AE4-6058-4F5A-9F3A-4A823AE5E451}" type="datetime1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48F4-507D-43B7-BA42-216D53A1C285}" type="datetime1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7296-3E5E-4A43-BE16-61D338CB5880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7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A6B6-AAE2-4BA2-81DE-C9ABC7CDDADD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3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6FEC-9CDF-41FB-8C7E-CE8E70E63E8A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21AE-58CE-46DA-B9A6-FE453F371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dou1338.ru/?article57/novogodnyaya-skazk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hyperlink" Target="http://liveinternet.ru/community/812433/post116168784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omen-radost.ru/wp-content/uploads/2011/11/Youlupukki-2.jpg" TargetMode="External"/><Relationship Id="rId5" Type="http://schemas.openxmlformats.org/officeDocument/2006/relationships/hyperlink" Target="http://ria.ru/society/20071229/94699866.html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oblacco.com/post19942449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836076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ULSINA\Desktop\дед мороз\946113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4306"/>
            <a:ext cx="4048125" cy="44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ULSINA\Desktop\дед мороз\imgpreviewCAAQKZX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36"/>
          <a:stretch/>
        </p:blipFill>
        <p:spPr bwMode="auto">
          <a:xfrm>
            <a:off x="4698062" y="2384306"/>
            <a:ext cx="5058513" cy="44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9361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18 ноября - День рождения Деда Мороза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261001" y="404666"/>
            <a:ext cx="494092" cy="855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5" descr="C:\Users\GULSINA\Desktop\дед мороз\imgpreviewCAGVPVK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20750"/>
          <a:stretch/>
        </p:blipFill>
        <p:spPr bwMode="auto">
          <a:xfrm>
            <a:off x="5508104" y="315263"/>
            <a:ext cx="3475701" cy="41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GULSINA\Desktop\дед мороз\imgpreviewCABHXNE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r="18579"/>
          <a:stretch/>
        </p:blipFill>
        <p:spPr bwMode="auto">
          <a:xfrm>
            <a:off x="7926319" y="4933478"/>
            <a:ext cx="1057486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go4.imgsmail.ru/imgpreview?key=http%3A//demiart.ru/forum/uploads4/post-745480-1259402116.jpg&amp;mb=imgdb_preview_1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4896544" cy="51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ULSINA\Desktop\дед мороз\imgpreviewCANK40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0"/>
            <a:ext cx="916790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mdou1338.ru/files/IMG_34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418"/>
            <a:ext cx="9144000" cy="74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ULSINA\Pictures\дм для 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13" y="111117"/>
            <a:ext cx="3891041" cy="48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13</a:t>
            </a:fld>
            <a:endParaRPr lang="ru-RU"/>
          </a:p>
        </p:txBody>
      </p:sp>
      <p:pic>
        <p:nvPicPr>
          <p:cNvPr id="4" name="Picture 2" descr="C:\Users\GULSINA\Desktop\дед мороз\imgpreviewCAFW7S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403244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9" y="2678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4.imgsmail.ru/imgpreview?key=http%3A//i078.radikal.ru/1012/d6/369bd298ef7d.jpg&amp;mb=imgdb_preview_5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100"/>
            <a:ext cx="3096344" cy="30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rian.ru/images/9468/84/9468844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82" y="2420888"/>
            <a:ext cx="2701698" cy="35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080.radikal.ru/0811/ea/f1881170ef67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38342"/>
            <a:ext cx="2952328" cy="41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katop.com/wp-content/uploads/2011/12/ded_moroz_09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8212"/>
            <a:ext cx="2597161" cy="33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Йоулупукки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2143125" cy="27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15043" y="566124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Чисхан</a:t>
            </a:r>
            <a:r>
              <a:rPr lang="ru-RU" dirty="0" smtClean="0"/>
              <a:t> из Якутии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SINA\Desktop\дед мороз\imgpreviewCAFKRV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705678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1" y="0"/>
            <a:ext cx="9156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ULSINA\Desktop\дед мороз\imgpreview[1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7"/>
          <a:stretch/>
        </p:blipFill>
        <p:spPr bwMode="auto">
          <a:xfrm>
            <a:off x="-57727" y="4052430"/>
            <a:ext cx="4538699" cy="27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ULSINA\Desktop\дед мороз\dsc_91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09" y="2708920"/>
            <a:ext cx="4695430" cy="41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ULSINA\Desktop\дед мороз\imgpreview[8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27" y="420485"/>
            <a:ext cx="4538700" cy="36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190" y="420485"/>
            <a:ext cx="4243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Почта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Деда Мороза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LSINA\Pictures\ворота Д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-6431"/>
            <a:ext cx="9170577" cy="68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GULSINA\Desktop\дед мороз\velikiy-ustyug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43" y="2022946"/>
            <a:ext cx="4138529" cy="47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ULSINA\Desktop\дед мороз\imgpreviewCA9AJJ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0" y="1124744"/>
            <a:ext cx="4896544" cy="56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25" y="262389"/>
            <a:ext cx="882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Дед Мороз и Снегурочка встречают гостей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67880" cy="365125"/>
          </a:xfrm>
        </p:spPr>
        <p:txBody>
          <a:bodyPr/>
          <a:lstStyle/>
          <a:p>
            <a:r>
              <a:rPr lang="ru-RU" sz="16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600" b="1" i="1" dirty="0" smtClean="0">
                <a:solidFill>
                  <a:srgbClr val="FF0000"/>
                </a:solidFill>
              </a:rPr>
              <a:t> Г.Б.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LSINA\Pictures\дом дм зимиой для 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2000" b="1" i="1" dirty="0" smtClean="0">
                <a:solidFill>
                  <a:srgbClr val="FF0000"/>
                </a:solidFill>
              </a:rPr>
              <a:t> Г.Б.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31"/>
            <a:ext cx="9144000" cy="68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ULSINA\Pictures\елка для 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" y="2431052"/>
            <a:ext cx="518457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 descr="C:\Users\GULSINA\Pictures\дом внутри для п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3402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GULSINA\Pictures\печ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LSINA\Pictures\дом сн для 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Гибадуллина Г.Б.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go1.imgsmail.ru/imgpreview?key=http%3A//oformi.net/uploads/gallery/main/11/79097-192-9.jpg&amp;mb=imgdb_preview_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GULSINA\Desktop\дед мороз\imgpreviewCARTPF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4" y="77548"/>
            <a:ext cx="40524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ULSINA\Desktop\дед мороз\imgpreviewCAR7KYK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0912"/>
            <a:ext cx="4675248" cy="42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Гибадуллина</a:t>
            </a:r>
            <a:r>
              <a:rPr lang="ru-RU" sz="1400" b="1" i="1" dirty="0" smtClean="0">
                <a:solidFill>
                  <a:srgbClr val="FF0000"/>
                </a:solidFill>
              </a:rPr>
              <a:t> Г.Б.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21AE-58CE-46DA-B9A6-FE453F3719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294</Words>
  <Application>Microsoft Office PowerPoint</Application>
  <PresentationFormat>Экран (4:3)</PresentationFormat>
  <Paragraphs>49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GULSINA</dc:creator>
  <cp:lastModifiedBy>GULSINA</cp:lastModifiedBy>
  <cp:revision>29</cp:revision>
  <dcterms:created xsi:type="dcterms:W3CDTF">2013-11-05T17:20:58Z</dcterms:created>
  <dcterms:modified xsi:type="dcterms:W3CDTF">2013-11-17T06:33:06Z</dcterms:modified>
</cp:coreProperties>
</file>