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4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9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53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2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77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6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3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8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9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7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2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9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7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60E7-5480-4E18-BF49-E2BA5C255517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0CF85A-8C66-470B-972E-CD1DB439D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9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057" y="329178"/>
            <a:ext cx="9416955" cy="23405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ИЗОБРАЖАТЬ МОЖНО ТО,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ЧТО НЕВИДИМО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25" y="2703039"/>
            <a:ext cx="5516342" cy="37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5395920" cy="10008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Рисунок линией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6" y="1714734"/>
            <a:ext cx="6974005" cy="4883959"/>
          </a:xfrm>
        </p:spPr>
      </p:pic>
    </p:spTree>
    <p:extLst>
      <p:ext uri="{BB962C8B-B14F-4D97-AF65-F5344CB8AC3E}">
        <p14:creationId xmlns:p14="http://schemas.microsoft.com/office/powerpoint/2010/main" val="14335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62" y="2342865"/>
            <a:ext cx="4986487" cy="1320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Рисунок пятном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47" y="725823"/>
            <a:ext cx="3612761" cy="5070543"/>
          </a:xfrm>
        </p:spPr>
      </p:pic>
    </p:spTree>
    <p:extLst>
      <p:ext uri="{BB962C8B-B14F-4D97-AF65-F5344CB8AC3E}">
        <p14:creationId xmlns:p14="http://schemas.microsoft.com/office/powerpoint/2010/main" val="6923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5560" y="2124423"/>
            <a:ext cx="4986488" cy="1320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Рисунок штрихом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8" y="878610"/>
            <a:ext cx="4249513" cy="5406185"/>
          </a:xfrm>
        </p:spPr>
      </p:pic>
    </p:spTree>
    <p:extLst>
      <p:ext uri="{BB962C8B-B14F-4D97-AF65-F5344CB8AC3E}">
        <p14:creationId xmlns:p14="http://schemas.microsoft.com/office/powerpoint/2010/main" val="31744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299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Что может создать настроение?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30" y="1270000"/>
            <a:ext cx="7694876" cy="5151115"/>
          </a:xfrm>
        </p:spPr>
      </p:pic>
    </p:spTree>
    <p:extLst>
      <p:ext uri="{BB962C8B-B14F-4D97-AF65-F5344CB8AC3E}">
        <p14:creationId xmlns:p14="http://schemas.microsoft.com/office/powerpoint/2010/main" val="14141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Исаак Ильич Левитан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«Золотая осень»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7" y="2160588"/>
            <a:ext cx="5953124" cy="3881437"/>
          </a:xfrm>
        </p:spPr>
      </p:pic>
    </p:spTree>
    <p:extLst>
      <p:ext uri="{BB962C8B-B14F-4D97-AF65-F5344CB8AC3E}">
        <p14:creationId xmlns:p14="http://schemas.microsoft.com/office/powerpoint/2010/main" val="9585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Алексей Кондратьевич Саврасов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«Осень»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32" y="2215179"/>
            <a:ext cx="5989871" cy="3881437"/>
          </a:xfrm>
        </p:spPr>
      </p:pic>
    </p:spTree>
    <p:extLst>
      <p:ext uri="{BB962C8B-B14F-4D97-AF65-F5344CB8AC3E}">
        <p14:creationId xmlns:p14="http://schemas.microsoft.com/office/powerpoint/2010/main" val="31203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Борис Михайлович Кустодиев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«Осень в провинции»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8" y="2272922"/>
            <a:ext cx="4226346" cy="4137593"/>
          </a:xfrm>
        </p:spPr>
      </p:pic>
    </p:spTree>
    <p:extLst>
      <p:ext uri="{BB962C8B-B14F-4D97-AF65-F5344CB8AC3E}">
        <p14:creationId xmlns:p14="http://schemas.microsoft.com/office/powerpoint/2010/main" val="19203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Разминка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" y="1780275"/>
            <a:ext cx="8152517" cy="4581715"/>
          </a:xfrm>
        </p:spPr>
      </p:pic>
    </p:spTree>
    <p:extLst>
      <p:ext uri="{BB962C8B-B14F-4D97-AF65-F5344CB8AC3E}">
        <p14:creationId xmlns:p14="http://schemas.microsoft.com/office/powerpoint/2010/main" val="8385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25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Trebuchet MS</vt:lpstr>
      <vt:lpstr>Wingdings 3</vt:lpstr>
      <vt:lpstr>Грань</vt:lpstr>
      <vt:lpstr>ИЗОБРАЖАТЬ МОЖНО ТО,  ЧТО НЕВИДИМО</vt:lpstr>
      <vt:lpstr>Рисунок линией</vt:lpstr>
      <vt:lpstr>Рисунок пятном</vt:lpstr>
      <vt:lpstr>Рисунок штрихом</vt:lpstr>
      <vt:lpstr>Что может создать настроение?</vt:lpstr>
      <vt:lpstr>Исаак Ильич Левитан «Золотая осень»</vt:lpstr>
      <vt:lpstr>Алексей Кондратьевич Саврасов «Осень»</vt:lpstr>
      <vt:lpstr>Борис Михайлович Кустодиев «Осень в провинции»</vt:lpstr>
      <vt:lpstr>Разминка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ИЗОБРАЖАТЬ МОЖНО ТО,  ЧТО НЕВИДИМО</dc:title>
  <dc:creator>Ольга Канаева</dc:creator>
  <cp:lastModifiedBy>Ольга Канаева</cp:lastModifiedBy>
  <cp:revision>4</cp:revision>
  <dcterms:created xsi:type="dcterms:W3CDTF">2016-10-18T17:17:34Z</dcterms:created>
  <dcterms:modified xsi:type="dcterms:W3CDTF">2016-10-18T18:06:31Z</dcterms:modified>
</cp:coreProperties>
</file>