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 descr="3833549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0" y="0"/>
            <a:ext cx="9286908" cy="7000900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28596" y="428604"/>
            <a:ext cx="8286808" cy="6000792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85720" y="642939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black">
                  <a:lumMod val="50000"/>
                  <a:lumOff val="50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0_8ba08_21619a76_L.png"/>
          <p:cNvPicPr>
            <a:picLocks noChangeAspect="1"/>
          </p:cNvPicPr>
          <p:nvPr userDrawn="1"/>
        </p:nvPicPr>
        <p:blipFill>
          <a:blip r:embed="rId14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18103" r="1724"/>
          <a:stretch>
            <a:fillRect/>
          </a:stretch>
        </p:blipFill>
        <p:spPr>
          <a:xfrm>
            <a:off x="428596" y="428604"/>
            <a:ext cx="6643734" cy="6137663"/>
          </a:xfrm>
          <a:prstGeom prst="rect">
            <a:avLst/>
          </a:prstGeom>
        </p:spPr>
      </p:pic>
      <p:pic>
        <p:nvPicPr>
          <p:cNvPr id="15" name="Рисунок 14" descr="0_6abc7_e78ef371_L.png"/>
          <p:cNvPicPr>
            <a:picLocks noChangeAspect="1"/>
          </p:cNvPicPr>
          <p:nvPr userDrawn="1"/>
        </p:nvPicPr>
        <p:blipFill>
          <a:blip r:embed="rId15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72264" y="4286256"/>
            <a:ext cx="2000264" cy="1928255"/>
          </a:xfrm>
          <a:prstGeom prst="rect">
            <a:avLst/>
          </a:prstGeom>
        </p:spPr>
      </p:pic>
      <p:pic>
        <p:nvPicPr>
          <p:cNvPr id="16" name="Рисунок 15" descr="0_6abc7_e78ef371_L.png"/>
          <p:cNvPicPr>
            <a:picLocks noChangeAspect="1"/>
          </p:cNvPicPr>
          <p:nvPr userDrawn="1"/>
        </p:nvPicPr>
        <p:blipFill>
          <a:blip r:embed="rId16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429520" y="500042"/>
            <a:ext cx="1285884" cy="1239592"/>
          </a:xfrm>
          <a:prstGeom prst="rect">
            <a:avLst/>
          </a:prstGeom>
        </p:spPr>
      </p:pic>
      <p:pic>
        <p:nvPicPr>
          <p:cNvPr id="17" name="Рисунок 16" descr="0_6abc7_e78ef371_L.png"/>
          <p:cNvPicPr>
            <a:picLocks noChangeAspect="1"/>
          </p:cNvPicPr>
          <p:nvPr userDrawn="1"/>
        </p:nvPicPr>
        <p:blipFill>
          <a:blip r:embed="rId17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72132" y="2285992"/>
            <a:ext cx="1357322" cy="13084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2</cp:revision>
  <dcterms:created xsi:type="dcterms:W3CDTF">2014-06-14T17:08:07Z</dcterms:created>
  <dcterms:modified xsi:type="dcterms:W3CDTF">2015-01-08T15:26:27Z</dcterms:modified>
</cp:coreProperties>
</file>