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9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6" y="476672"/>
            <a:ext cx="9159636" cy="56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" y="1556792"/>
            <a:ext cx="9170280" cy="24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6" y="1196752"/>
            <a:ext cx="9164426" cy="418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0" y="620688"/>
            <a:ext cx="9276982" cy="566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74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39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6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12" y="0"/>
            <a:ext cx="4873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6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12" y="1052736"/>
            <a:ext cx="9062507" cy="465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6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300"/>
            <a:ext cx="8903519" cy="67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399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" y="1196752"/>
            <a:ext cx="9096833" cy="35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" y="1700808"/>
            <a:ext cx="91126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83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2</cp:revision>
  <dcterms:created xsi:type="dcterms:W3CDTF">2017-02-21T11:12:33Z</dcterms:created>
  <dcterms:modified xsi:type="dcterms:W3CDTF">2017-02-21T11:31:50Z</dcterms:modified>
</cp:coreProperties>
</file>