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428604"/>
            <a:ext cx="7929618" cy="2143140"/>
          </a:xfrm>
        </p:spPr>
        <p:txBody>
          <a:bodyPr>
            <a:normAutofit/>
          </a:bodyPr>
          <a:lstStyle/>
          <a:p>
            <a:r>
              <a:rPr lang="ru-RU" sz="6000" b="1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</a:rPr>
              <a:t>«Живи </a:t>
            </a:r>
            <a:r>
              <a:rPr lang="ru-RU" sz="60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</a:rPr>
              <a:t>родник живи» </a:t>
            </a:r>
            <a:endParaRPr lang="ru-RU" sz="60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3786190"/>
            <a:ext cx="6602178" cy="119494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Проектно – исследовательская работа</a:t>
            </a:r>
          </a:p>
          <a:p>
            <a:pPr algn="ctr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Попошевой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Даяны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ученицы 1 класса</a:t>
            </a:r>
          </a:p>
          <a:p>
            <a:pPr algn="ctr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2015 год.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3857652" cy="357190"/>
          </a:xfrm>
        </p:spPr>
        <p:txBody>
          <a:bodyPr/>
          <a:lstStyle/>
          <a:p>
            <a:r>
              <a:rPr lang="ru-RU" b="1" dirty="0" smtClean="0"/>
              <a:t>Цель исследования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214422"/>
            <a:ext cx="4071966" cy="503397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Описание родника и исследование качества ее воды.</a:t>
            </a:r>
          </a:p>
          <a:p>
            <a:endParaRPr lang="ru-RU" dirty="0" smtClean="0"/>
          </a:p>
          <a:p>
            <a:r>
              <a:rPr lang="ru-RU" sz="2400" b="1" dirty="0" smtClean="0">
                <a:latin typeface="+mj-lt"/>
              </a:rPr>
              <a:t>Задачи исследования: </a:t>
            </a:r>
          </a:p>
          <a:p>
            <a:r>
              <a:rPr lang="ru-RU" sz="2400" dirty="0" smtClean="0"/>
              <a:t>-Собрать информацию об исследуемом объекте  используя различные источники.</a:t>
            </a:r>
          </a:p>
          <a:p>
            <a:r>
              <a:rPr lang="ru-RU" sz="2400" dirty="0" smtClean="0"/>
              <a:t>-Составить описание родника</a:t>
            </a:r>
          </a:p>
          <a:p>
            <a:pPr>
              <a:buFontTx/>
              <a:buChar char="-"/>
            </a:pPr>
            <a:r>
              <a:rPr lang="ru-RU" sz="2400" dirty="0" smtClean="0"/>
              <a:t>Сделать заключение  о качестве  воды  в роднике.</a:t>
            </a:r>
            <a:endParaRPr lang="ru-RU" sz="2400" dirty="0"/>
          </a:p>
        </p:txBody>
      </p:sp>
      <p:pic>
        <p:nvPicPr>
          <p:cNvPr id="5" name="Содержимое 4" descr="DSC_000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9310" b="22113"/>
          <a:stretch>
            <a:fillRect/>
          </a:stretch>
        </p:blipFill>
        <p:spPr>
          <a:xfrm>
            <a:off x="4286248" y="214290"/>
            <a:ext cx="4500594" cy="6143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Исследовательская работа проводилась на роднике  в с. Акташ </a:t>
            </a:r>
            <a:r>
              <a:rPr lang="ru-RU" sz="2000" b="1" dirty="0" err="1" smtClean="0"/>
              <a:t>Улаганского</a:t>
            </a:r>
            <a:r>
              <a:rPr lang="ru-RU" sz="2000" b="1" dirty="0" smtClean="0"/>
              <a:t> района .  </a:t>
            </a:r>
            <a:br>
              <a:rPr lang="ru-RU" sz="2000" b="1" dirty="0" smtClean="0"/>
            </a:br>
            <a:r>
              <a:rPr lang="ru-RU" sz="2000" b="1" dirty="0" smtClean="0"/>
              <a:t>Вода на роднике чистая, прозрачная,  на дне видны камни.  </a:t>
            </a:r>
            <a:endParaRPr lang="ru-RU" sz="2000" b="1" dirty="0"/>
          </a:p>
        </p:txBody>
      </p:sp>
      <p:pic>
        <p:nvPicPr>
          <p:cNvPr id="4" name="Содержимое 3" descr="DSC_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428728" y="1714488"/>
            <a:ext cx="7499350" cy="4218384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329510" cy="121444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Вода источника холодная, питьевая. </a:t>
            </a:r>
            <a:br>
              <a:rPr lang="ru-RU" sz="2400" b="1" dirty="0" smtClean="0"/>
            </a:br>
            <a:r>
              <a:rPr lang="ru-RU" sz="2400" b="1" dirty="0" smtClean="0"/>
              <a:t>От природы  чистая  родниковая вода  дарит энергию  тем кто ее пьет.</a:t>
            </a:r>
            <a:endParaRPr lang="ru-RU" sz="2400" b="1" dirty="0"/>
          </a:p>
        </p:txBody>
      </p:sp>
      <p:pic>
        <p:nvPicPr>
          <p:cNvPr id="10" name="Содержимое 9" descr="DSC_0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571604" y="1928802"/>
            <a:ext cx="6786610" cy="4389437"/>
          </a:xfr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u="sng" dirty="0" smtClean="0"/>
              <a:t>РОДНИКИ</a:t>
            </a:r>
            <a:r>
              <a:rPr lang="ru-RU" sz="2000" b="1" dirty="0" smtClean="0"/>
              <a:t>  – это бесценный дар  природы, который необходимо  не только беречь,  но и грамотно использовать  на благо людей.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ВЫВОД: Бережно относится  к родникам, не мусорить.</a:t>
            </a:r>
            <a:endParaRPr lang="ru-RU" sz="2000" b="1" dirty="0"/>
          </a:p>
        </p:txBody>
      </p:sp>
      <p:pic>
        <p:nvPicPr>
          <p:cNvPr id="16" name="Содержимое 15" descr="DSC_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857356" y="1785926"/>
            <a:ext cx="6500858" cy="3967168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523704">
            <a:off x="314006" y="2159340"/>
            <a:ext cx="8222307" cy="1651211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/>
              <a:t>Спасибо</a:t>
            </a:r>
            <a:r>
              <a:rPr lang="ru-RU" sz="8000" dirty="0" smtClean="0"/>
              <a:t> </a:t>
            </a:r>
            <a:r>
              <a:rPr lang="ru-RU" sz="8000" b="1" dirty="0" smtClean="0"/>
              <a:t>за внимание!</a:t>
            </a:r>
            <a:endParaRPr lang="ru-RU" sz="8000" b="1" dirty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94</TotalTime>
  <Words>96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«Живи родник живи» </vt:lpstr>
      <vt:lpstr>Цель исследования:</vt:lpstr>
      <vt:lpstr>Исследовательская работа проводилась на роднике  в с. Акташ Улаганского района .   Вода на роднике чистая, прозрачная,  на дне видны камни.  </vt:lpstr>
      <vt:lpstr>Вода источника холодная, питьевая.  От природы  чистая  родниковая вода  дарит энергию  тем кто ее пьет.</vt:lpstr>
      <vt:lpstr>РОДНИКИ  – это бесценный дар  природы, который необходимо  не только беречь,  но и грамотно использовать  на благо людей.  ВЫВОД: Бережно относится  к родникам, не мусорить.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Живи родник живи </dc:title>
  <dc:creator>ИРАИДА</dc:creator>
  <cp:lastModifiedBy>математика 5</cp:lastModifiedBy>
  <cp:revision>12</cp:revision>
  <dcterms:created xsi:type="dcterms:W3CDTF">2015-10-08T12:01:53Z</dcterms:created>
  <dcterms:modified xsi:type="dcterms:W3CDTF">2015-11-26T15:19:05Z</dcterms:modified>
</cp:coreProperties>
</file>