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63" r:id="rId5"/>
    <p:sldId id="265" r:id="rId6"/>
    <p:sldId id="257" r:id="rId7"/>
    <p:sldId id="258" r:id="rId8"/>
    <p:sldId id="266" r:id="rId9"/>
    <p:sldId id="267" r:id="rId10"/>
    <p:sldId id="268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7B57D-6D3D-48A7-B733-C424B43D0EE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877D1-51CB-4BE8-83B0-8D46DD94B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7B57D-6D3D-48A7-B733-C424B43D0EE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877D1-51CB-4BE8-83B0-8D46DD94B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7B57D-6D3D-48A7-B733-C424B43D0EE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877D1-51CB-4BE8-83B0-8D46DD94B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7B57D-6D3D-48A7-B733-C424B43D0EE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877D1-51CB-4BE8-83B0-8D46DD94B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7B57D-6D3D-48A7-B733-C424B43D0EE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877D1-51CB-4BE8-83B0-8D46DD94B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7B57D-6D3D-48A7-B733-C424B43D0EE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877D1-51CB-4BE8-83B0-8D46DD94B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7B57D-6D3D-48A7-B733-C424B43D0EE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877D1-51CB-4BE8-83B0-8D46DD94B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7B57D-6D3D-48A7-B733-C424B43D0EE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877D1-51CB-4BE8-83B0-8D46DD94B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7B57D-6D3D-48A7-B733-C424B43D0EE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877D1-51CB-4BE8-83B0-8D46DD94B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7B57D-6D3D-48A7-B733-C424B43D0EE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877D1-51CB-4BE8-83B0-8D46DD94B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7B57D-6D3D-48A7-B733-C424B43D0EE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877D1-51CB-4BE8-83B0-8D46DD94B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DA7B57D-6D3D-48A7-B733-C424B43D0EE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7877D1-51CB-4BE8-83B0-8D46DD94B0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к уроку литературного чтения </a:t>
            </a:r>
            <a:br>
              <a:rPr lang="ru-RU" dirty="0" smtClean="0"/>
            </a:br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к уроку литературного чтения </a:t>
            </a:r>
            <a:br>
              <a:rPr lang="ru-RU" dirty="0" smtClean="0"/>
            </a:br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58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ÐÐ°ÑÑÐ¸Ð½ÐºÐ¸ Ð¿Ð¾ Ð·Ð°Ð¿ÑÐ¾ÑÑ Ñ ÑÑÐ¿ÐµÐ½ÑÐºÐ¸Ð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8" y="-9939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437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к уроку литературного чтения </a:t>
            </a:r>
            <a:br>
              <a:rPr lang="ru-RU" dirty="0" smtClean="0"/>
            </a:br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34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СЫ-ЗЫ, СЫ-ЗЫ. Стало скучно без козы.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СЕ-ЗЕ, СЕ-ЗЕ. Я нарвал траву козе.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ЗУ-СУ, ЗУ-СУ. Не пускают в дом лису.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75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к уроку литературного чтения </a:t>
            </a:r>
            <a:br>
              <a:rPr lang="ru-RU" dirty="0" smtClean="0"/>
            </a:br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971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err="1"/>
              <a:t>Пош</a:t>
            </a:r>
            <a:r>
              <a:rPr lang="ru-RU" dirty="0"/>
              <a:t>__ </a:t>
            </a:r>
            <a:r>
              <a:rPr lang="ru-RU" dirty="0" err="1"/>
              <a:t>Му</a:t>
            </a:r>
            <a:r>
              <a:rPr lang="ru-RU" dirty="0"/>
              <a:t>__ на ба__</a:t>
            </a:r>
          </a:p>
          <a:p>
            <a:pPr marL="0" indent="0" algn="ctr">
              <a:buNone/>
            </a:pPr>
            <a:r>
              <a:rPr lang="ru-RU" dirty="0"/>
              <a:t>И купи__ само__:</a:t>
            </a:r>
          </a:p>
          <a:p>
            <a:pPr marL="0" indent="0" algn="ctr">
              <a:buNone/>
            </a:pPr>
            <a:r>
              <a:rPr lang="ru-RU" dirty="0"/>
              <a:t>Приходи__ </a:t>
            </a:r>
            <a:r>
              <a:rPr lang="ru-RU" dirty="0" err="1"/>
              <a:t>тарака</a:t>
            </a:r>
            <a:r>
              <a:rPr lang="ru-RU" dirty="0"/>
              <a:t>__</a:t>
            </a:r>
          </a:p>
          <a:p>
            <a:pPr marL="0" indent="0" algn="ctr">
              <a:buNone/>
            </a:pPr>
            <a:r>
              <a:rPr lang="ru-RU" dirty="0"/>
              <a:t>Я вас чаем </a:t>
            </a:r>
            <a:r>
              <a:rPr lang="ru-RU" dirty="0" err="1"/>
              <a:t>уго</a:t>
            </a:r>
            <a:r>
              <a:rPr lang="ru-RU" dirty="0"/>
              <a:t>__ !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253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к уроку литературного чтения </a:t>
            </a:r>
            <a:br>
              <a:rPr lang="ru-RU" dirty="0" smtClean="0"/>
            </a:br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971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Речевая разминка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115328" cy="4911741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000" b="1" i="1" dirty="0" smtClean="0">
                <a:solidFill>
                  <a:srgbClr val="0070C0"/>
                </a:solidFill>
                <a:latin typeface="Comic Sans MS" pitchFamily="66" charset="0"/>
              </a:rPr>
              <a:t>Тарарам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/>
              <a:t>Говорят, что по утрам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/>
              <a:t>В нашем доме – тарарам.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/>
              <a:t>Отодвинули мы стулья,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/>
              <a:t>Заглянули под буфет,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/>
              <a:t>Все вверх дном перевернули –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/>
              <a:t>Тарарама в доме нет!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/>
              <a:t>Мы искали до упаду,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/>
              <a:t>Но опять сказали нам: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/>
              <a:t>- Эй друзья, прибрать бы надо,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/>
              <a:t>В вашем доме – тарарам.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понимаете слово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ТАРАРАМ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Слова для выбора: </a:t>
            </a:r>
            <a:r>
              <a:rPr lang="ru-RU" dirty="0" smtClean="0"/>
              <a:t>устроить беспорядок, организовать уборку, перевернуть вверх дном, навести порядок, поднять пыль столбом,     навести чистоту, привести в порядок.</a:t>
            </a:r>
          </a:p>
          <a:p>
            <a:pPr algn="just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к уроку литературного чтения </a:t>
            </a:r>
            <a:br>
              <a:rPr lang="ru-RU" dirty="0" smtClean="0"/>
            </a:br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3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Лерочка\Desktop\помощник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132856"/>
            <a:ext cx="4734624" cy="47178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5" name="Рисунок 4" descr="C:\Users\Лерочка\Desktop\120126439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4" y="1"/>
            <a:ext cx="4394800" cy="59492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4812542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Белый</Template>
  <TotalTime>187</TotalTime>
  <Words>168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Diseño predeterminado</vt:lpstr>
      <vt:lpstr>Презентация к уроку литературного чтения  2 класс</vt:lpstr>
      <vt:lpstr>Презентация PowerPoint</vt:lpstr>
      <vt:lpstr>Презентация к уроку литературного чтения  2 класс</vt:lpstr>
      <vt:lpstr>Презентация PowerPoint</vt:lpstr>
      <vt:lpstr>Презентация к уроку литературного чтения  2 класс</vt:lpstr>
      <vt:lpstr>Речевая разминка</vt:lpstr>
      <vt:lpstr>Как понимаете слово</vt:lpstr>
      <vt:lpstr>Презентация к уроку литературного чтения  2 класс</vt:lpstr>
      <vt:lpstr>Презентация PowerPoint</vt:lpstr>
      <vt:lpstr>Презентация к уроку литературного чтения  2 класс</vt:lpstr>
      <vt:lpstr>Презентация PowerPoint</vt:lpstr>
      <vt:lpstr>Презентация к уроку литературного чтения  2 класс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литературного чтения  2 класс</dc:title>
  <dc:creator>home</dc:creator>
  <cp:lastModifiedBy>Виктория Тен</cp:lastModifiedBy>
  <cp:revision>9</cp:revision>
  <dcterms:created xsi:type="dcterms:W3CDTF">2015-03-31T12:21:07Z</dcterms:created>
  <dcterms:modified xsi:type="dcterms:W3CDTF">2018-03-17T02:51:32Z</dcterms:modified>
</cp:coreProperties>
</file>