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517232"/>
            <a:ext cx="4752528" cy="1152128"/>
          </a:xfrm>
        </p:spPr>
        <p:txBody>
          <a:bodyPr>
            <a:noAutofit/>
          </a:bodyPr>
          <a:lstStyle/>
          <a:p>
            <a:pPr algn="r"/>
            <a:r>
              <a:rPr lang="ru-RU" sz="1600" dirty="0" err="1" smtClean="0"/>
              <a:t>Саукова</a:t>
            </a:r>
            <a:r>
              <a:rPr lang="ru-RU" sz="1600" dirty="0" smtClean="0"/>
              <a:t> Ольга </a:t>
            </a:r>
            <a:r>
              <a:rPr lang="ru-RU" sz="1600" dirty="0" err="1" smtClean="0"/>
              <a:t>Геннадьевна,воспитатель,МБОУ</a:t>
            </a:r>
            <a:r>
              <a:rPr lang="ru-RU" sz="1600" dirty="0" smtClean="0"/>
              <a:t> </a:t>
            </a:r>
            <a:r>
              <a:rPr lang="ru-RU" sz="1600" dirty="0" err="1" smtClean="0"/>
              <a:t>БСШ,филиал</a:t>
            </a:r>
            <a:r>
              <a:rPr lang="ru-RU" sz="1600" dirty="0" smtClean="0"/>
              <a:t> № 1 д/с «</a:t>
            </a:r>
            <a:r>
              <a:rPr lang="ru-RU" sz="1600" dirty="0" err="1" smtClean="0"/>
              <a:t>Родничок,п.Березник,Виноградовский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район,ноябрь</a:t>
            </a:r>
            <a:r>
              <a:rPr lang="ru-RU" sz="1600" dirty="0" smtClean="0"/>
              <a:t> 2019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29328"/>
            <a:ext cx="7632848" cy="50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FF00">
                <a:lumMod val="61000"/>
                <a:lumOff val="3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120680" cy="129614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героях русских народных сказок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293096"/>
            <a:ext cx="844562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детской деятельности: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музыкальная,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eacher\Desktop\5 Power Point\Картинки\цели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5922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5 Power Point\Картинки\деятельность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73440"/>
            <a:ext cx="2304256" cy="28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Интернет (база)\Материал\bb3d518dceb94dc9e259bde3609593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" b="100000" l="136" r="9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89198"/>
            <a:ext cx="3312368" cy="45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acher\Desktop\Интернет (база)\Материал\img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9306" l="0" r="9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68102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acher\Desktop\Интернет (база)\Материал\970584001526917385-800x80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1000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367633" cy="23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teacher\Desktop\Интернет (база)\Материал\s120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57" y1="48374" x2="23457" y2="48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117908" y="3307028"/>
            <a:ext cx="3016139" cy="18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acher\Desktop\Интернет (база)\Материал\s1200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28378" y1="57528" x2="28378" y2="57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0251" y="3674869"/>
            <a:ext cx="16561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acher\Desktop\Интернет (база)\Материал\s1200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34" l="0" r="100000">
                        <a14:foregroundMark x1="22330" y1="58874" x2="22330" y2="58874"/>
                        <a14:foregroundMark x1="22330" y1="58009" x2="22330" y2="58009"/>
                        <a14:backgroundMark x1="63592" y1="21212" x2="63592" y2="21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10762" y="4223467"/>
            <a:ext cx="2952328" cy="16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acher\Desktop\Интернет (база)\Материал\resi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-171400"/>
            <a:ext cx="2849847" cy="40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9" dur="3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acher\Desktop\Интернет (база)\Материал\95fc8b1759578376a8d62f4246db5dc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428844" cy="219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5364E-6 C 0.00903 -0.00416 0.004 0.00046 0.00695 0.00648 C 0.00712 0.00694 0.01233 0.00902 0.01268 0.00902 C 0.0191 0.01457 0.02657 0.02036 0.03403 0.02336 C 0.0382 0.02498 0.04254 0.02521 0.04671 0.02707 C 0.05174 0.02938 0.05712 0.03308 0.06216 0.03493 C 0.0698 0.03747 0.07535 0.03817 0.08264 0.04141 C 0.10226 0.0502 0.12223 0.05737 0.14185 0.06593 C 0.1481 0.0687 0.15296 0.07495 0.15921 0.07749 C 0.16216 0.08027 0.16459 0.08119 0.16806 0.08281 C 0.17518 0.0923 0.16719 0.08281 0.17379 0.0879 C 0.1783 0.09137 0.18125 0.09831 0.18646 0.10086 C 0.19254 0.10363 0.19879 0.10571 0.20487 0.10872 C 0.21164 0.11705 0.20191 0.10595 0.20973 0.11242 C 0.21268 0.11474 0.21303 0.11751 0.2165 0.1189 C 0.21945 0.12445 0.22379 0.12723 0.22726 0.13185 C 0.23108 0.13694 0.23334 0.14203 0.23785 0.1462 C 0.23959 0.15314 0.24827 0.15822 0.25348 0.16031 C 0.25591 0.16401 0.26771 0.17604 0.27188 0.17858 C 0.27744 0.18205 0.28438 0.18367 0.29028 0.18621 C 0.30747 0.20171 0.3165 0.20634 0.33785 0.20819 C 0.35 0.21097 0.3606 0.21605 0.37292 0.21721 C 0.39584 0.22184 0.40712 0.22068 0.43507 0.21999 C 0.43941 0.21767 0.4441 0.21652 0.44862 0.21467 C 0.45191 0.21328 0.45157 0.2149 0.45157 0.21212 L 0.44671 0.21605 " pathEditMode="relative" ptsTypes="ffffffffffffffffffffffffAA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acher\Desktop\Интернет (база)\Материал\depositphotos_8943042-stock-photo-okay-smil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" b="99574" l="0" r="100000">
                        <a14:foregroundMark x1="44282" y1="36596" x2="44282" y2="36596"/>
                        <a14:foregroundMark x1="68622" y1="42270" x2="68622" y2="42270"/>
                        <a14:foregroundMark x1="54741" y1="76454" x2="54741" y2="76454"/>
                        <a14:foregroundMark x1="50440" y1="74610" x2="50440" y2="74610"/>
                        <a14:foregroundMark x1="50440" y1="74184" x2="50440" y2="74184"/>
                        <a14:foregroundMark x1="50440" y1="74184" x2="50440" y2="74184"/>
                        <a14:foregroundMark x1="89541" y1="76596" x2="89541" y2="76596"/>
                        <a14:foregroundMark x1="89541" y1="76596" x2="89541" y2="76596"/>
                        <a14:foregroundMark x1="89443" y1="77021" x2="89443" y2="77021"/>
                        <a14:foregroundMark x1="89443" y1="77021" x2="89443" y2="77021"/>
                        <a14:foregroundMark x1="10655" y1="43262" x2="10655" y2="43262"/>
                        <a14:foregroundMark x1="10655" y1="43262" x2="10655" y2="43262"/>
                        <a14:foregroundMark x1="6647" y1="38298" x2="6647" y2="38298"/>
                        <a14:foregroundMark x1="6647" y1="38298" x2="6647" y2="38298"/>
                        <a14:foregroundMark x1="8407" y1="42837" x2="8407" y2="42837"/>
                        <a14:foregroundMark x1="7429" y1="42979" x2="7429" y2="42979"/>
                        <a14:foregroundMark x1="6256" y1="44397" x2="6256" y2="44397"/>
                        <a14:foregroundMark x1="5572" y1="44681" x2="5670" y2="45390"/>
                        <a14:foregroundMark x1="6061" y1="45816" x2="6061" y2="45816"/>
                        <a14:foregroundMark x1="6549" y1="45957" x2="6549" y2="45957"/>
                        <a14:foregroundMark x1="6061" y1="47660" x2="6061" y2="47660"/>
                        <a14:foregroundMark x1="12121" y1="47801" x2="12121" y2="47801"/>
                        <a14:foregroundMark x1="12121" y1="47801" x2="12121" y2="47801"/>
                        <a14:foregroundMark x1="12121" y1="47801" x2="12121" y2="47801"/>
                        <a14:foregroundMark x1="12219" y1="47801" x2="12219" y2="47801"/>
                        <a14:foregroundMark x1="50049" y1="75603" x2="50049" y2="75603"/>
                        <a14:foregroundMark x1="49853" y1="75603" x2="49853" y2="75603"/>
                        <a14:foregroundMark x1="49951" y1="75745" x2="49951" y2="75745"/>
                        <a14:foregroundMark x1="55327" y1="98582" x2="55327" y2="9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790920" cy="46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Цель: закрепить знания детей о героях русских народных сказок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</dc:creator>
  <cp:lastModifiedBy>Пользователь Windows</cp:lastModifiedBy>
  <cp:revision>17</cp:revision>
  <dcterms:created xsi:type="dcterms:W3CDTF">2019-11-25T10:01:09Z</dcterms:created>
  <dcterms:modified xsi:type="dcterms:W3CDTF">2019-11-26T10:16:31Z</dcterms:modified>
</cp:coreProperties>
</file>