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7" r:id="rId3"/>
    <p:sldId id="278" r:id="rId4"/>
    <p:sldId id="272" r:id="rId5"/>
    <p:sldId id="263" r:id="rId6"/>
    <p:sldId id="266" r:id="rId7"/>
    <p:sldId id="280" r:id="rId8"/>
    <p:sldId id="281" r:id="rId9"/>
    <p:sldId id="282" r:id="rId10"/>
    <p:sldId id="286" r:id="rId11"/>
    <p:sldId id="284" r:id="rId12"/>
    <p:sldId id="285" r:id="rId13"/>
    <p:sldId id="288" r:id="rId14"/>
    <p:sldId id="287" r:id="rId15"/>
    <p:sldId id="262" r:id="rId16"/>
    <p:sldId id="267" r:id="rId17"/>
    <p:sldId id="283" r:id="rId18"/>
    <p:sldId id="270" r:id="rId19"/>
    <p:sldId id="273" r:id="rId20"/>
    <p:sldId id="274" r:id="rId21"/>
    <p:sldId id="289" r:id="rId22"/>
    <p:sldId id="290" r:id="rId23"/>
    <p:sldId id="275" r:id="rId24"/>
    <p:sldId id="292" r:id="rId25"/>
    <p:sldId id="293" r:id="rId26"/>
    <p:sldId id="294" r:id="rId27"/>
    <p:sldId id="264" r:id="rId28"/>
    <p:sldId id="265" r:id="rId29"/>
    <p:sldId id="269" r:id="rId30"/>
    <p:sldId id="259" r:id="rId31"/>
    <p:sldId id="258" r:id="rId32"/>
    <p:sldId id="291" r:id="rId33"/>
    <p:sldId id="257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B424C-0143-4FED-AAA7-B857B109EF5B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37E5-2985-418F-A0DE-BF680169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3;&#1083;&#1072;-&#1080;&#1085;&#1092;\Desktop\&#1082;&#1086;&#1085;&#1082;&#1091;&#1088;&#1089;%20&#1044;&#1077;&#1085;&#1100;%20&#1091;&#1095;&#1080;&#1090;&#1077;&#1083;&#1103;\&#1051;&#1072;&#1091;&#1088;&#1072;%20&#1042;&#1080;&#1082;&#1072;%20&#1076;&#1080;&#1088;&#1077;&#1082;&#1090;&#1086;&#1088;&#1091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3;&#1083;&#1072;-&#1080;&#1085;&#1092;\Desktop\&#1082;&#1086;&#1085;&#1082;&#1091;&#1088;&#1089;%20&#1044;&#1077;&#1085;&#1100;%20&#1091;&#1095;&#1080;&#1090;&#1077;&#1083;&#1103;\&#1044;&#1048;&#1056;&#1045;&#1050;&#1058;&#1054;&#1056;&#1059;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83;&#1072;-&#1080;&#1085;&#1092;\Desktop\&#1082;&#1086;&#1085;&#1082;&#1091;&#1088;&#1089;%20&#1044;&#1077;&#1085;&#1100;%20&#1091;&#1095;&#1080;&#1090;&#1077;&#1083;&#1103;\&#1076;&#1080;&#1088;&#1077;&#1082;&#1090;&#1086;&#1088;&#1091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аура Вика директор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376772"/>
            <a:ext cx="5472608" cy="4104456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827584" y="332656"/>
            <a:ext cx="7560840" cy="864096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1640" y="40466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 ДНЁМ УЧИТЕЛЯ!!!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340768"/>
            <a:ext cx="8496944" cy="6120680"/>
            <a:chOff x="395536" y="1196752"/>
            <a:chExt cx="8496944" cy="6120680"/>
          </a:xfrm>
        </p:grpSpPr>
        <p:sp>
          <p:nvSpPr>
            <p:cNvPr id="6" name="Овал 5"/>
            <p:cNvSpPr/>
            <p:nvPr/>
          </p:nvSpPr>
          <p:spPr>
            <a:xfrm>
              <a:off x="395536" y="2276872"/>
              <a:ext cx="720080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539552" y="3356992"/>
              <a:ext cx="504056" cy="2304256"/>
            </a:xfrm>
            <a:prstGeom prst="arc">
              <a:avLst>
                <a:gd name="adj1" fmla="val 1631155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755576" y="3140968"/>
              <a:ext cx="144016" cy="21602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775848" y="2276872"/>
              <a:ext cx="720080" cy="93610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уга 17"/>
            <p:cNvSpPr/>
            <p:nvPr/>
          </p:nvSpPr>
          <p:spPr>
            <a:xfrm>
              <a:off x="7919864" y="3356992"/>
              <a:ext cx="504056" cy="2304256"/>
            </a:xfrm>
            <a:prstGeom prst="arc">
              <a:avLst>
                <a:gd name="adj1" fmla="val 1631155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8135888" y="3140968"/>
              <a:ext cx="144016" cy="21602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135888" y="3645024"/>
              <a:ext cx="720080" cy="93610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уга 20"/>
            <p:cNvSpPr/>
            <p:nvPr/>
          </p:nvSpPr>
          <p:spPr>
            <a:xfrm>
              <a:off x="8279904" y="4725144"/>
              <a:ext cx="504056" cy="2304256"/>
            </a:xfrm>
            <a:prstGeom prst="arc">
              <a:avLst>
                <a:gd name="adj1" fmla="val 1631155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8495928" y="4509120"/>
              <a:ext cx="144016" cy="216024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172400" y="1196752"/>
              <a:ext cx="720080" cy="936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>
              <a:off x="8316416" y="2276872"/>
              <a:ext cx="504056" cy="2304256"/>
            </a:xfrm>
            <a:prstGeom prst="arc">
              <a:avLst>
                <a:gd name="adj1" fmla="val 1631155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8532440" y="2060848"/>
              <a:ext cx="144016" cy="21602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55576" y="1268760"/>
              <a:ext cx="720080" cy="93610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>
              <a:off x="899592" y="2348880"/>
              <a:ext cx="504056" cy="2304256"/>
            </a:xfrm>
            <a:prstGeom prst="arc">
              <a:avLst>
                <a:gd name="adj1" fmla="val 1631155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1115616" y="2132856"/>
              <a:ext cx="144016" cy="21602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Дуга 29"/>
            <p:cNvSpPr/>
            <p:nvPr/>
          </p:nvSpPr>
          <p:spPr>
            <a:xfrm>
              <a:off x="971600" y="5013176"/>
              <a:ext cx="504056" cy="2304256"/>
            </a:xfrm>
            <a:prstGeom prst="arc">
              <a:avLst>
                <a:gd name="adj1" fmla="val 1631155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151112" y="2636912"/>
              <a:ext cx="720080" cy="93610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>
              <a:off x="1295128" y="3717032"/>
              <a:ext cx="504056" cy="2304256"/>
            </a:xfrm>
            <a:prstGeom prst="arc">
              <a:avLst>
                <a:gd name="adj1" fmla="val 1631155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511152" y="3501008"/>
              <a:ext cx="144016" cy="216024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367136" y="1196752"/>
              <a:ext cx="720080" cy="936104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Дуга 35"/>
            <p:cNvSpPr/>
            <p:nvPr/>
          </p:nvSpPr>
          <p:spPr>
            <a:xfrm>
              <a:off x="1511152" y="2276872"/>
              <a:ext cx="504056" cy="2304256"/>
            </a:xfrm>
            <a:prstGeom prst="arc">
              <a:avLst>
                <a:gd name="adj1" fmla="val 1631155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>
              <a:off x="1727176" y="2060848"/>
              <a:ext cx="144016" cy="216024"/>
            </a:xfrm>
            <a:prstGeom prst="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791072" y="4005064"/>
              <a:ext cx="720080" cy="93610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Равнобедренный треугольник 38"/>
            <p:cNvSpPr/>
            <p:nvPr/>
          </p:nvSpPr>
          <p:spPr>
            <a:xfrm>
              <a:off x="1151112" y="4869160"/>
              <a:ext cx="144016" cy="216024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 advTm="5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8"/>
            <a:ext cx="9144000" cy="685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1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"/>
            <a:ext cx="9143999" cy="68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9"/>
            <a:ext cx="9144001" cy="685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68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ИРЕКТОР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9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alagir4.mwport.ru/Portals/14/%D0%B1%D0%B5%D1%81%D0%BB%D0%B0%D0%BD%20%D0%B4%D0%B5%D0%BC%D0%B5%D0%BD%D1%82%D1%8C%D0%B5%D0%B2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7980"/>
            <a:ext cx="6300193" cy="672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agir4.mwport.ru/Portals/14/%D0%BC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773" y="0"/>
            <a:ext cx="6892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-инф\Desktop\директор сай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6672"/>
            <a:ext cx="5184576" cy="6606735"/>
          </a:xfrm>
          <a:prstGeom prst="hear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67544" y="0"/>
            <a:ext cx="8064896" cy="6264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ru-RU" sz="54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КУЧИЕВА</a:t>
            </a:r>
          </a:p>
          <a:p>
            <a:pPr rtl="0"/>
            <a:r>
              <a:rPr lang="ru-RU" sz="54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ЛЮДМИЛА </a:t>
            </a:r>
          </a:p>
          <a:p>
            <a:pPr rtl="0"/>
            <a:r>
              <a:rPr lang="ru-RU" sz="54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ДЕМЕНТЬЕВНА </a:t>
            </a:r>
          </a:p>
          <a:p>
            <a:pPr rtl="0"/>
            <a:endParaRPr lang="ru-RU" sz="5400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rtl="0"/>
            <a:endParaRPr lang="ru-RU" sz="5400" kern="10" spc="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rtl="0"/>
            <a:endParaRPr lang="ru-RU" sz="5400" kern="10" spc="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rtl="0"/>
            <a:endParaRPr lang="ru-RU" sz="5400" kern="10" spc="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rtl="0"/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   ДНЕМ   УЧИТЕЛЯ    ВАС!!!</a:t>
            </a:r>
            <a:endParaRPr lang="ru-RU" sz="54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директор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"/>
            <a:ext cx="9144000" cy="685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ла-инф\Desktop\открытка\9711445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3590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2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8"/>
            <a:ext cx="9144000" cy="685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"/>
            <a:ext cx="9144001" cy="68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15</Words>
  <Application>Microsoft Office PowerPoint</Application>
  <PresentationFormat>Экран (4:3)</PresentationFormat>
  <Paragraphs>9</Paragraphs>
  <Slides>34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алла-инф</dc:creator>
  <cp:lastModifiedBy>алла-инф</cp:lastModifiedBy>
  <cp:revision>40</cp:revision>
  <dcterms:created xsi:type="dcterms:W3CDTF">2014-09-26T13:59:48Z</dcterms:created>
  <dcterms:modified xsi:type="dcterms:W3CDTF">2014-09-29T12:11:47Z</dcterms:modified>
</cp:coreProperties>
</file>