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&#1055;&#1077;&#1089;&#1077;&#1085;&#1082;&#1072;.mp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5;&#1077;&#1089;&#1077;&#1085;&#1082;&#1072;%20&#1080;%20&#1084;&#1091;&#1083;&#1100;&#1090;&#1080;&#1082;.%20&#1050;&#1072;&#1082;%20&#1087;&#1086;&#1089;&#1090;&#1088;&#1086;&#1080;&#1090;&#1100;%20&#1075;&#1086;&#1088;&#1086;&#107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  <a:solidFill>
            <a:srgbClr val="FFC000"/>
          </a:solidFill>
          <a:ln w="38100"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857364"/>
            <a:ext cx="7715304" cy="1714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5644"/>
                <a:gd name="adj2" fmla="val 4117"/>
              </a:avLst>
            </a:prstTxWarp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ysClr val="windowText" lastClr="000000"/>
                  </a:solidFill>
                  <a:prstDash val="lgDashDot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животными</a:t>
            </a:r>
            <a:endParaRPr lang="ru-RU" sz="5400" b="1" i="1" cap="none" spc="0" dirty="0">
              <a:ln w="12700">
                <a:solidFill>
                  <a:sysClr val="windowText" lastClr="000000"/>
                </a:solidFill>
                <a:prstDash val="lgDashDot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500702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Автор:</a:t>
            </a:r>
          </a:p>
          <a:p>
            <a:pPr algn="r"/>
            <a:r>
              <a:rPr lang="ru-RU" sz="1400" dirty="0" smtClean="0"/>
              <a:t>Лескова Ольга Николаевна</a:t>
            </a:r>
          </a:p>
          <a:p>
            <a:pPr algn="r"/>
            <a:r>
              <a:rPr lang="ru-RU" sz="1400" dirty="0" smtClean="0"/>
              <a:t>Воспитатель МБОУ </a:t>
            </a:r>
            <a:r>
              <a:rPr lang="ru-RU" sz="1400" dirty="0" err="1" smtClean="0"/>
              <a:t>Верхнетоемская</a:t>
            </a:r>
            <a:r>
              <a:rPr lang="ru-RU" sz="1400" dirty="0" smtClean="0"/>
              <a:t> СОШ</a:t>
            </a:r>
          </a:p>
          <a:p>
            <a:pPr algn="r"/>
            <a:r>
              <a:rPr lang="ru-RU" sz="1400" dirty="0" smtClean="0"/>
              <a:t>С. В-Тойма 2016 год</a:t>
            </a:r>
            <a:endParaRPr lang="ru-RU" sz="1400" dirty="0"/>
          </a:p>
        </p:txBody>
      </p:sp>
      <p:pic>
        <p:nvPicPr>
          <p:cNvPr id="1026" name="Picture 2" descr="C:\Users\1\Desktop\IMG_4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500702"/>
            <a:ext cx="1088683" cy="11340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357950" y="2571744"/>
            <a:ext cx="2271722" cy="1071570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Мясо, молоко, сметана, творог, масло — всё это даёт нам корова.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786182" y="2500306"/>
            <a:ext cx="2143140" cy="121444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Козы дают нам целебное молоко, которое излечивает многие болезни, мясо, шерсть и пух</a:t>
            </a:r>
            <a:r>
              <a:rPr lang="ru-RU" dirty="0" smtClean="0"/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642910" y="2357430"/>
            <a:ext cx="2928958" cy="157166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Свинья даёт нам мясо, сало, кожу, из которой делают обувь, перчатки и сумки.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C:\Users\1\Downloads\к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256"/>
            <a:ext cx="2351727" cy="1643074"/>
          </a:xfrm>
          <a:prstGeom prst="rect">
            <a:avLst/>
          </a:prstGeom>
          <a:noFill/>
        </p:spPr>
      </p:pic>
      <p:pic>
        <p:nvPicPr>
          <p:cNvPr id="2053" name="Picture 5" descr="C:\Users\1\Downloads\свин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406640" cy="1677476"/>
          </a:xfrm>
          <a:prstGeom prst="rect">
            <a:avLst/>
          </a:prstGeom>
          <a:noFill/>
        </p:spPr>
      </p:pic>
      <p:pic>
        <p:nvPicPr>
          <p:cNvPr id="2054" name="Picture 6" descr="C:\Users\1\Downloads\ко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256"/>
            <a:ext cx="2357267" cy="16430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3" y="135729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Человек заботится о домашних животных, строит им удобное и тёплое жилье, кормит их. Они разучились сами добывать себе корм, строить жилище и защищаться от врагов.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3074" name="Picture 2" descr="C:\Users\1\Downloads\со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77481"/>
            <a:ext cx="3429024" cy="2526351"/>
          </a:xfrm>
          <a:prstGeom prst="rect">
            <a:avLst/>
          </a:prstGeom>
          <a:noFill/>
        </p:spPr>
      </p:pic>
      <p:pic>
        <p:nvPicPr>
          <p:cNvPr id="3075" name="Picture 3" descr="C:\Users\1\Downloads\лоша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548064" cy="2473507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642910" y="1285860"/>
            <a:ext cx="4000528" cy="185738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Собаки защищают хозяина от врагов, служат на границе, работают спасателями. Есть даже собаки–поводыри, которые помогают передвигаться слепым людям.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43504" y="1357298"/>
            <a:ext cx="3128978" cy="1469904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Лошади перевозят различные тяжести, они помогают человеку передвигаться, особенно в распутицу, там, где не пройдёт машина или автобус.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Песенка из мультфильма </a:t>
            </a:r>
            <a:endParaRPr lang="ru-RU" dirty="0"/>
          </a:p>
        </p:txBody>
      </p:sp>
      <p:pic>
        <p:nvPicPr>
          <p:cNvPr id="4" name="Песен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14942" y="2071678"/>
            <a:ext cx="2500330" cy="2500330"/>
          </a:xfrm>
          <a:prstGeom prst="rect">
            <a:avLst/>
          </a:prstGeom>
        </p:spPr>
      </p:pic>
      <p:pic>
        <p:nvPicPr>
          <p:cNvPr id="5" name="Рисунок 4" descr="Чебура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14554"/>
            <a:ext cx="3642127" cy="33575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просмотр мультфильма</a:t>
            </a:r>
            <a:endParaRPr lang="ru-RU" dirty="0"/>
          </a:p>
        </p:txBody>
      </p:sp>
      <p:pic>
        <p:nvPicPr>
          <p:cNvPr id="4" name="Песенка и мультик. Как построить горо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714488"/>
            <a:ext cx="7358114" cy="4256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1447</TotalTime>
  <Words>137</Words>
  <PresentationFormat>Экран (4:3)</PresentationFormat>
  <Paragraphs>16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на тему:</vt:lpstr>
      <vt:lpstr>Домашние животные</vt:lpstr>
      <vt:lpstr>Домашние животные</vt:lpstr>
      <vt:lpstr>Песенка из мультфильма </vt:lpstr>
      <vt:lpstr>А теперь просмотр мультфильма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Проба пера</dc:title>
  <dc:creator>Лелик-Андрей</dc:creator>
  <cp:lastModifiedBy>Лелик-Андрей</cp:lastModifiedBy>
  <cp:revision>30</cp:revision>
  <dcterms:created xsi:type="dcterms:W3CDTF">2016-12-09T10:30:19Z</dcterms:created>
  <dcterms:modified xsi:type="dcterms:W3CDTF">2016-12-18T08:36:24Z</dcterms:modified>
</cp:coreProperties>
</file>