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окружающий ми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6797668" cy="509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осенние листья рам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22" y="0"/>
            <a:ext cx="9161721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7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па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Картинки по запросу пау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53" y="160338"/>
            <a:ext cx="2953286" cy="196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рыб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40479"/>
            <a:ext cx="2529858" cy="170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индю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13" y="7937"/>
            <a:ext cx="2195479" cy="261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и по запросу руч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3" y="160338"/>
            <a:ext cx="2420891" cy="318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артинки по запросу обла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56" y="4517291"/>
            <a:ext cx="3096344" cy="20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Картинки по запросу арбуз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1" y="2403595"/>
            <a:ext cx="2581423" cy="258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артинки по запросу дождь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59" y="4620555"/>
            <a:ext cx="3015874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74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0375" y="3284984"/>
            <a:ext cx="8084881" cy="2016224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>Природа </a:t>
            </a:r>
            <a:endParaRPr lang="ru-RU" sz="9600" dirty="0"/>
          </a:p>
        </p:txBody>
      </p:sp>
      <p:sp>
        <p:nvSpPr>
          <p:cNvPr id="4" name="AutoShape 2" descr="Картинки по запросу па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2" name="Picture 4" descr="Картинки по запросу пау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804"/>
            <a:ext cx="1597625" cy="106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рыб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86" y="497245"/>
            <a:ext cx="1290712" cy="87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индю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698" y="209270"/>
            <a:ext cx="1065234" cy="127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и по запросу руче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9270"/>
            <a:ext cx="991271" cy="130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артинки по запросу обла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17" y="444407"/>
            <a:ext cx="1341317" cy="89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Картинки по запросу арбуз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37592"/>
            <a:ext cx="1177763" cy="117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артинки по запросу дождь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690" y="444408"/>
            <a:ext cx="1385145" cy="9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93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па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2" name="Picture 4" descr="Картинки по запросу пау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53" y="160338"/>
            <a:ext cx="2953286" cy="196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рыб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40479"/>
            <a:ext cx="2529858" cy="170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индю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13" y="7937"/>
            <a:ext cx="2195479" cy="261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и по запросу руч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3" y="160338"/>
            <a:ext cx="2420891" cy="318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артинки по запросу обла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56" y="4517291"/>
            <a:ext cx="3096344" cy="20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Картинки по запросу арбуз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1" y="2403595"/>
            <a:ext cx="2581423" cy="258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артинки по запросу дождь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59" y="4620555"/>
            <a:ext cx="3015874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26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па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2" name="Picture 4" descr="Картинки по запросу пау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28"/>
            <a:ext cx="2605567" cy="173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рыб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12" y="1858438"/>
            <a:ext cx="2392669" cy="161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индю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56" y="160338"/>
            <a:ext cx="2016023" cy="240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и по запросу руч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347" y="3649130"/>
            <a:ext cx="2448825" cy="322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артинки по запросу обла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2" y="5120116"/>
            <a:ext cx="2606827" cy="173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Картинки по запросу арбуз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1908"/>
            <a:ext cx="2581423" cy="278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артинки по запросу дождь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2" y="3338783"/>
            <a:ext cx="2606827" cy="178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8184" y="-137766"/>
            <a:ext cx="9874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?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8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78870180"/>
              </p:ext>
            </p:extLst>
          </p:nvPr>
        </p:nvGraphicFramePr>
        <p:xfrm>
          <a:off x="0" y="18936"/>
          <a:ext cx="9144000" cy="67944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572000"/>
                <a:gridCol w="4572000"/>
              </a:tblGrid>
              <a:tr h="21139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0">
                <a:tc>
                  <a:txBody>
                    <a:bodyPr/>
                    <a:lstStyle/>
                    <a:p>
                      <a:pPr algn="ctr"/>
                      <a:endParaRPr lang="ru-RU" sz="4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Передвигаются</a:t>
                      </a:r>
                      <a:r>
                        <a:rPr lang="ru-RU" sz="4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4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Дышат </a:t>
                      </a:r>
                    </a:p>
                    <a:p>
                      <a:pPr algn="ctr"/>
                      <a:r>
                        <a:rPr lang="ru-RU" sz="4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Питаются </a:t>
                      </a:r>
                    </a:p>
                    <a:p>
                      <a:pPr algn="ctr"/>
                      <a:r>
                        <a:rPr lang="ru-RU" sz="4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Размножаются 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lang="ru-RU" sz="4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ередвигаются</a:t>
                      </a:r>
                    </a:p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Не дышат </a:t>
                      </a:r>
                    </a:p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Не питаются </a:t>
                      </a:r>
                    </a:p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lang="ru-RU" sz="4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размножаются </a:t>
                      </a:r>
                    </a:p>
                    <a:p>
                      <a:pPr algn="ctr"/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6" descr="Картинки по запросу рыб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22" y="243386"/>
            <a:ext cx="2392669" cy="161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Картинки по запросу обла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3386"/>
            <a:ext cx="2606827" cy="173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34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41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</TotalTime>
  <Words>14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Тен</dc:creator>
  <cp:lastModifiedBy>Виктория Тен</cp:lastModifiedBy>
  <cp:revision>5</cp:revision>
  <dcterms:created xsi:type="dcterms:W3CDTF">2017-09-09T03:56:17Z</dcterms:created>
  <dcterms:modified xsi:type="dcterms:W3CDTF">2017-09-09T05:09:15Z</dcterms:modified>
</cp:coreProperties>
</file>