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9" r:id="rId4"/>
    <p:sldId id="260" r:id="rId5"/>
    <p:sldId id="258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BA3C"/>
    <a:srgbClr val="FDDD52"/>
    <a:srgbClr val="474012"/>
    <a:srgbClr val="F8AA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81" autoAdjust="0"/>
    <p:restoredTop sz="94660"/>
  </p:normalViewPr>
  <p:slideViewPr>
    <p:cSldViewPr snapToGrid="0" showGuides="1">
      <p:cViewPr varScale="1">
        <p:scale>
          <a:sx n="101" d="100"/>
          <a:sy n="101" d="100"/>
        </p:scale>
        <p:origin x="150" y="27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5462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1515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93633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190383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112121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1487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92483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293326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62546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182590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66586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E76EF3-99A3-4F20-ABCF-F9AC9E731C7B}" type="datetimeFigureOut">
              <a:rPr lang="ru-RU" smtClean="0"/>
              <a:t>27.06.2015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468623-7FFB-415D-90E3-AC8858D7AFB1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55486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smtClean="0">
                <a:solidFill>
                  <a:srgbClr val="474012"/>
                </a:solidFill>
              </a:rPr>
              <a:t>Творчество- 4</a:t>
            </a:r>
            <a:r>
              <a:rPr lang="ru-RU" dirty="0" smtClean="0">
                <a:solidFill>
                  <a:srgbClr val="474012"/>
                </a:solidFill>
              </a:rPr>
              <a:t/>
            </a:r>
            <a:br>
              <a:rPr lang="ru-RU" dirty="0" smtClean="0">
                <a:solidFill>
                  <a:srgbClr val="474012"/>
                </a:solidFill>
              </a:rPr>
            </a:br>
            <a:r>
              <a:rPr lang="ru-RU" dirty="0" smtClean="0">
                <a:solidFill>
                  <a:srgbClr val="474012"/>
                </a:solidFill>
              </a:rPr>
              <a:t>(шаблон для презентации)</a:t>
            </a:r>
            <a:endParaRPr lang="ru-RU" dirty="0">
              <a:solidFill>
                <a:srgbClr val="474012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>
                <a:solidFill>
                  <a:srgbClr val="474012"/>
                </a:solidFill>
              </a:rPr>
              <a:t>Брашко Евгения Владимировна, учитель технологии</a:t>
            </a:r>
          </a:p>
          <a:p>
            <a:r>
              <a:rPr lang="ru-RU" dirty="0" smtClean="0">
                <a:solidFill>
                  <a:srgbClr val="474012"/>
                </a:solidFill>
              </a:rPr>
              <a:t>МАОУ СОШ № 67 с углубленным изучением отдельных предметов</a:t>
            </a:r>
          </a:p>
          <a:p>
            <a:r>
              <a:rPr lang="ru-RU" dirty="0" smtClean="0">
                <a:solidFill>
                  <a:srgbClr val="474012"/>
                </a:solidFill>
              </a:rPr>
              <a:t>Екатеринбург</a:t>
            </a:r>
          </a:p>
          <a:p>
            <a:r>
              <a:rPr lang="ru-RU" dirty="0" smtClean="0">
                <a:solidFill>
                  <a:srgbClr val="474012"/>
                </a:solidFill>
              </a:rPr>
              <a:t>2015 г.</a:t>
            </a:r>
            <a:endParaRPr lang="ru-RU" dirty="0">
              <a:solidFill>
                <a:srgbClr val="47401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500937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/>
      </p:transition>
    </mc:Choice>
    <mc:Fallback>
      <p:transition spd="slow">
        <p:split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0"/>
            <a:ext cx="12087225" cy="6858000"/>
          </a:xfrm>
          <a:prstGeom prst="roundRect">
            <a:avLst>
              <a:gd name="adj" fmla="val 54"/>
            </a:avLst>
          </a:prstGeom>
          <a:solidFill>
            <a:srgbClr val="FDDD52"/>
          </a:solidFill>
          <a:ln w="19050">
            <a:solidFill>
              <a:srgbClr val="FCB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90"/>
          <a:stretch/>
        </p:blipFill>
        <p:spPr>
          <a:xfrm>
            <a:off x="419100" y="0"/>
            <a:ext cx="915734" cy="6858000"/>
          </a:xfrm>
        </p:spPr>
      </p:pic>
    </p:spTree>
    <p:extLst>
      <p:ext uri="{BB962C8B-B14F-4D97-AF65-F5344CB8AC3E}">
        <p14:creationId xmlns:p14="http://schemas.microsoft.com/office/powerpoint/2010/main" val="259704292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0"/>
            <a:ext cx="12087225" cy="6858000"/>
          </a:xfrm>
          <a:prstGeom prst="roundRect">
            <a:avLst>
              <a:gd name="adj" fmla="val 0"/>
            </a:avLst>
          </a:prstGeom>
          <a:solidFill>
            <a:srgbClr val="FDDD52"/>
          </a:solidFill>
          <a:ln w="19050">
            <a:solidFill>
              <a:srgbClr val="FCB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90"/>
          <a:stretch/>
        </p:blipFill>
        <p:spPr>
          <a:xfrm>
            <a:off x="419100" y="0"/>
            <a:ext cx="915734" cy="6858000"/>
          </a:xfrm>
        </p:spPr>
      </p:pic>
    </p:spTree>
    <p:extLst>
      <p:ext uri="{BB962C8B-B14F-4D97-AF65-F5344CB8AC3E}">
        <p14:creationId xmlns:p14="http://schemas.microsoft.com/office/powerpoint/2010/main" val="380878371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0" y="0"/>
            <a:ext cx="12087225" cy="6858000"/>
          </a:xfrm>
          <a:prstGeom prst="roundRect">
            <a:avLst>
              <a:gd name="adj" fmla="val 0"/>
            </a:avLst>
          </a:prstGeom>
          <a:solidFill>
            <a:srgbClr val="FDDD52"/>
          </a:solidFill>
          <a:ln w="19050">
            <a:solidFill>
              <a:srgbClr val="FCB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89890"/>
          <a:stretch/>
        </p:blipFill>
        <p:spPr>
          <a:xfrm>
            <a:off x="419100" y="0"/>
            <a:ext cx="915734" cy="6858000"/>
          </a:xfrm>
        </p:spPr>
      </p:pic>
    </p:spTree>
    <p:extLst>
      <p:ext uri="{BB962C8B-B14F-4D97-AF65-F5344CB8AC3E}">
        <p14:creationId xmlns:p14="http://schemas.microsoft.com/office/powerpoint/2010/main" val="397838828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2000">
        <p15:prstTrans prst="drape" invX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1" y="0"/>
            <a:ext cx="12192000" cy="6858000"/>
          </a:xfrm>
          <a:prstGeom prst="roundRect">
            <a:avLst>
              <a:gd name="adj" fmla="val 332"/>
            </a:avLst>
          </a:prstGeom>
          <a:solidFill>
            <a:srgbClr val="FDDD52"/>
          </a:solidFill>
          <a:ln w="19050">
            <a:solidFill>
              <a:srgbClr val="FCBA3C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9280"/>
          <a:stretch/>
        </p:blipFill>
        <p:spPr>
          <a:xfrm>
            <a:off x="10836960" y="0"/>
            <a:ext cx="971015" cy="6858000"/>
          </a:xfrm>
        </p:spPr>
      </p:pic>
      <p:sp>
        <p:nvSpPr>
          <p:cNvPr id="6" name="Прямоугольник 5"/>
          <p:cNvSpPr/>
          <p:nvPr/>
        </p:nvSpPr>
        <p:spPr>
          <a:xfrm>
            <a:off x="2228850" y="2905010"/>
            <a:ext cx="6096000" cy="1476045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Источник фона: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https://yandex.ru/images/search?img_url=http%3A%2F%2Fsch10spb.ru%2Fimages%2F37893330.jpg&amp;_=1434621340822&amp;p=28&amp;text=фоны для </a:t>
            </a:r>
            <a:r>
              <a:rPr lang="ru-RU" dirty="0" err="1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страницы&amp;noreask</a:t>
            </a:r>
            <a:r>
              <a:rPr lang="ru-RU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=1&amp;pos=84</a:t>
            </a:r>
            <a:endParaRPr lang="ru-RU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164386" y="1374519"/>
            <a:ext cx="6681637" cy="923330"/>
          </a:xfrm>
          <a:prstGeom prst="rect">
            <a:avLst/>
          </a:prstGeom>
          <a:noFill/>
        </p:spPr>
        <p:txBody>
          <a:bodyPr wrap="none" lIns="91440" tIns="45720" rIns="91440" bIns="45720">
            <a:prstTxWarp prst="textWave2">
              <a:avLst/>
            </a:prstTxWarp>
            <a:spAutoFit/>
            <a:scene3d>
              <a:camera prst="isometricOffAxis1Right"/>
              <a:lightRig rig="soft" dir="t">
                <a:rot lat="0" lon="0" rev="15600000"/>
              </a:lightRig>
            </a:scene3d>
            <a:sp3d extrusionH="57150" prstMaterial="softEdge">
              <a:bevelT w="25400" h="38100"/>
            </a:sp3d>
          </a:bodyPr>
          <a:lstStyle/>
          <a:p>
            <a:pPr algn="ctr"/>
            <a:r>
              <a:rPr lang="ru-RU" sz="5400" b="1" cap="none" spc="0" dirty="0" smtClean="0">
                <a:ln/>
                <a:solidFill>
                  <a:schemeClr val="accent4"/>
                </a:solidFill>
                <a:effectLst>
                  <a:glow rad="101600">
                    <a:schemeClr val="accent6">
                      <a:satMod val="175000"/>
                      <a:alpha val="40000"/>
                    </a:schemeClr>
                  </a:glow>
                </a:effectLst>
              </a:rPr>
              <a:t>Спасибо за внимание</a:t>
            </a:r>
            <a:endParaRPr lang="ru-RU" sz="5400" b="1" cap="none" spc="0" dirty="0">
              <a:ln/>
              <a:solidFill>
                <a:schemeClr val="accent4"/>
              </a:solidFill>
              <a:effectLst>
                <a:glow rad="101600">
                  <a:schemeClr val="accent6">
                    <a:satMod val="175000"/>
                    <a:alpha val="40000"/>
                  </a:schemeClr>
                </a:glo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28715717"/>
      </p:ext>
    </p:extLst>
  </p:cSld>
  <p:clrMapOvr>
    <a:masterClrMapping/>
  </p:clrMapOvr>
  <mc:AlternateContent xmlns:mc="http://schemas.openxmlformats.org/markup-compatibility/2006">
    <mc:Choice xmlns:p15="http://schemas.microsoft.com/office/powerpoint/2012/main" Requires="p15">
      <p:transition xmlns:p14="http://schemas.microsoft.com/office/powerpoint/2010/main" spd="slow" p14:dur="3250">
        <p15:prstTrans prst="origami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34</Words>
  <Application>Microsoft Office PowerPoint</Application>
  <PresentationFormat>Широкоэкранный</PresentationFormat>
  <Paragraphs>8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Тема Office</vt:lpstr>
      <vt:lpstr>Творчество- 4 (шаблон для презентации)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Творчество- 3 (шаблон для презентации)</dc:title>
  <dc:creator>Евгения</dc:creator>
  <cp:lastModifiedBy>Евгения</cp:lastModifiedBy>
  <cp:revision>3</cp:revision>
  <dcterms:created xsi:type="dcterms:W3CDTF">2015-06-27T09:57:30Z</dcterms:created>
  <dcterms:modified xsi:type="dcterms:W3CDTF">2015-06-27T09:59:11Z</dcterms:modified>
</cp:coreProperties>
</file>