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A3C"/>
    <a:srgbClr val="FDDD52"/>
    <a:srgbClr val="474012"/>
    <a:srgbClr val="F8A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5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6EF3-99A3-4F20-ABCF-F9AC9E731C7B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623-7FFB-415D-90E3-AC8858D7A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462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6EF3-99A3-4F20-ABCF-F9AC9E731C7B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623-7FFB-415D-90E3-AC8858D7A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1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6EF3-99A3-4F20-ABCF-F9AC9E731C7B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623-7FFB-415D-90E3-AC8858D7A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36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6EF3-99A3-4F20-ABCF-F9AC9E731C7B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623-7FFB-415D-90E3-AC8858D7A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03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6EF3-99A3-4F20-ABCF-F9AC9E731C7B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623-7FFB-415D-90E3-AC8858D7A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21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6EF3-99A3-4F20-ABCF-F9AC9E731C7B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623-7FFB-415D-90E3-AC8858D7A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487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6EF3-99A3-4F20-ABCF-F9AC9E731C7B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623-7FFB-415D-90E3-AC8858D7A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24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6EF3-99A3-4F20-ABCF-F9AC9E731C7B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623-7FFB-415D-90E3-AC8858D7A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33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6EF3-99A3-4F20-ABCF-F9AC9E731C7B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623-7FFB-415D-90E3-AC8858D7A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25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6EF3-99A3-4F20-ABCF-F9AC9E731C7B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623-7FFB-415D-90E3-AC8858D7A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25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6EF3-99A3-4F20-ABCF-F9AC9E731C7B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8623-7FFB-415D-90E3-AC8858D7A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65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6EF3-99A3-4F20-ABCF-F9AC9E731C7B}" type="datetimeFigureOut">
              <a:rPr lang="ru-RU" smtClean="0"/>
              <a:t>27.06.2015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68623-7FFB-415D-90E3-AC8858D7A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486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>
                <a:solidFill>
                  <a:srgbClr val="474012"/>
                </a:solidFill>
              </a:rPr>
              <a:t>Творчество- 4</a:t>
            </a:r>
            <a:r>
              <a:rPr lang="ru-RU" dirty="0" smtClean="0">
                <a:solidFill>
                  <a:srgbClr val="474012"/>
                </a:solidFill>
              </a:rPr>
              <a:t/>
            </a:r>
            <a:br>
              <a:rPr lang="ru-RU" dirty="0" smtClean="0">
                <a:solidFill>
                  <a:srgbClr val="474012"/>
                </a:solidFill>
              </a:rPr>
            </a:br>
            <a:r>
              <a:rPr lang="ru-RU" dirty="0" smtClean="0">
                <a:solidFill>
                  <a:srgbClr val="474012"/>
                </a:solidFill>
              </a:rPr>
              <a:t>(шаблон для презентации)</a:t>
            </a:r>
            <a:endParaRPr lang="ru-RU" dirty="0">
              <a:solidFill>
                <a:srgbClr val="47401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474012"/>
                </a:solidFill>
              </a:rPr>
              <a:t>Брашко Евгения Владимировна, учитель технологии</a:t>
            </a:r>
          </a:p>
          <a:p>
            <a:r>
              <a:rPr lang="ru-RU" dirty="0" smtClean="0">
                <a:solidFill>
                  <a:srgbClr val="474012"/>
                </a:solidFill>
              </a:rPr>
              <a:t>МАОУ СОШ № 67 с углубленным изучением отдельных предметов</a:t>
            </a:r>
          </a:p>
          <a:p>
            <a:r>
              <a:rPr lang="ru-RU" dirty="0" smtClean="0">
                <a:solidFill>
                  <a:srgbClr val="474012"/>
                </a:solidFill>
              </a:rPr>
              <a:t>Екатеринбург</a:t>
            </a:r>
          </a:p>
          <a:p>
            <a:r>
              <a:rPr lang="ru-RU" dirty="0" smtClean="0">
                <a:solidFill>
                  <a:srgbClr val="474012"/>
                </a:solidFill>
              </a:rPr>
              <a:t>2015 г.</a:t>
            </a:r>
            <a:endParaRPr lang="ru-RU" dirty="0">
              <a:solidFill>
                <a:srgbClr val="4740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009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0"/>
            <a:ext cx="12087225" cy="6858000"/>
          </a:xfrm>
          <a:prstGeom prst="roundRect">
            <a:avLst>
              <a:gd name="adj" fmla="val 54"/>
            </a:avLst>
          </a:prstGeom>
          <a:solidFill>
            <a:srgbClr val="FDDD52"/>
          </a:solidFill>
          <a:ln w="19050">
            <a:solidFill>
              <a:srgbClr val="FCB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890"/>
          <a:stretch/>
        </p:blipFill>
        <p:spPr>
          <a:xfrm>
            <a:off x="419100" y="0"/>
            <a:ext cx="915734" cy="6858000"/>
          </a:xfrm>
        </p:spPr>
      </p:pic>
    </p:spTree>
    <p:extLst>
      <p:ext uri="{BB962C8B-B14F-4D97-AF65-F5344CB8AC3E}">
        <p14:creationId xmlns:p14="http://schemas.microsoft.com/office/powerpoint/2010/main" val="2597042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0"/>
            <a:ext cx="12087225" cy="6858000"/>
          </a:xfrm>
          <a:prstGeom prst="roundRect">
            <a:avLst>
              <a:gd name="adj" fmla="val 0"/>
            </a:avLst>
          </a:prstGeom>
          <a:solidFill>
            <a:srgbClr val="FDDD52"/>
          </a:solidFill>
          <a:ln w="19050">
            <a:solidFill>
              <a:srgbClr val="FCB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890"/>
          <a:stretch/>
        </p:blipFill>
        <p:spPr>
          <a:xfrm>
            <a:off x="419100" y="0"/>
            <a:ext cx="915734" cy="6858000"/>
          </a:xfrm>
        </p:spPr>
      </p:pic>
    </p:spTree>
    <p:extLst>
      <p:ext uri="{BB962C8B-B14F-4D97-AF65-F5344CB8AC3E}">
        <p14:creationId xmlns:p14="http://schemas.microsoft.com/office/powerpoint/2010/main" val="38087837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0"/>
            <a:ext cx="12087225" cy="6858000"/>
          </a:xfrm>
          <a:prstGeom prst="roundRect">
            <a:avLst>
              <a:gd name="adj" fmla="val 0"/>
            </a:avLst>
          </a:prstGeom>
          <a:solidFill>
            <a:srgbClr val="FDDD52"/>
          </a:solidFill>
          <a:ln w="19050">
            <a:solidFill>
              <a:srgbClr val="FCB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890"/>
          <a:stretch/>
        </p:blipFill>
        <p:spPr>
          <a:xfrm>
            <a:off x="419100" y="0"/>
            <a:ext cx="915734" cy="6858000"/>
          </a:xfrm>
        </p:spPr>
      </p:pic>
    </p:spTree>
    <p:extLst>
      <p:ext uri="{BB962C8B-B14F-4D97-AF65-F5344CB8AC3E}">
        <p14:creationId xmlns:p14="http://schemas.microsoft.com/office/powerpoint/2010/main" val="3978388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" y="0"/>
            <a:ext cx="12192000" cy="6858000"/>
          </a:xfrm>
          <a:prstGeom prst="roundRect">
            <a:avLst>
              <a:gd name="adj" fmla="val 332"/>
            </a:avLst>
          </a:prstGeom>
          <a:solidFill>
            <a:srgbClr val="FDDD52"/>
          </a:solidFill>
          <a:ln w="19050">
            <a:solidFill>
              <a:srgbClr val="FCB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80"/>
          <a:stretch/>
        </p:blipFill>
        <p:spPr>
          <a:xfrm>
            <a:off x="10836960" y="0"/>
            <a:ext cx="971015" cy="6858000"/>
          </a:xfrm>
        </p:spPr>
      </p:pic>
      <p:sp>
        <p:nvSpPr>
          <p:cNvPr id="6" name="Прямоугольник 5"/>
          <p:cNvSpPr/>
          <p:nvPr/>
        </p:nvSpPr>
        <p:spPr>
          <a:xfrm>
            <a:off x="2228850" y="2905010"/>
            <a:ext cx="6096000" cy="14760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 фона: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https://yandex.ru/images/search?img_url=http%3A%2F%2Fsch10spb.ru%2Fimages%2F37893330.jpg&amp;_=1434621340822&amp;p=28&amp;text=фоны для </a:t>
            </a:r>
            <a:r>
              <a:rPr lang="ru-RU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страницы&amp;noreask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=1&amp;pos=84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4386" y="1374519"/>
            <a:ext cx="6681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isometricOffAxis1Righ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4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Спасибо за внимание</a:t>
            </a:r>
            <a:endParaRPr lang="ru-RU" sz="5400" b="1" cap="none" spc="0" dirty="0">
              <a:ln/>
              <a:solidFill>
                <a:schemeClr val="accent4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87157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</Words>
  <Application>Microsoft Office PowerPoint</Application>
  <PresentationFormat>Широкоэкранный</PresentationFormat>
  <Paragraphs>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Творчество- 4 (шаблон для презентации)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Творчество- 3 (шаблон для презентации)</dc:title>
  <dc:creator>Евгения</dc:creator>
  <cp:lastModifiedBy>Евгения</cp:lastModifiedBy>
  <cp:revision>3</cp:revision>
  <dcterms:created xsi:type="dcterms:W3CDTF">2015-06-27T09:57:30Z</dcterms:created>
  <dcterms:modified xsi:type="dcterms:W3CDTF">2015-06-27T09:59:11Z</dcterms:modified>
</cp:coreProperties>
</file>