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s://school3fryaz.edumsko.ru/uploads/3000/2513/section/153846/slide_1_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2006" y="-54004"/>
            <a:ext cx="9216006" cy="6912004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899592" y="3106277"/>
            <a:ext cx="432048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i="1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Давайте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" pitchFamily="18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познакомимся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" pitchFamily="18" charset="0"/>
                <a:ea typeface="Times New Roman" pitchFamily="18" charset="0"/>
                <a:cs typeface="Calibri" pitchFamily="34" charset="0"/>
              </a:rPr>
              <a:t>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doni MT" pitchFamily="18" charset="0"/>
              <a:ea typeface="Times New Roman" pitchFamily="18" charset="0"/>
              <a:cs typeface="Calibri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doni MT" pitchFamily="18" charset="0"/>
              <a:ea typeface="Times New Roman" pitchFamily="18" charset="0"/>
              <a:cs typeface="Calibri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" pitchFamily="18" charset="0"/>
                <a:ea typeface="Times New Roman" pitchFamily="18" charset="0"/>
                <a:cs typeface="Calibri" pitchFamily="34" charset="0"/>
              </a:rPr>
              <a:t>5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класс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" pitchFamily="18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i="1" dirty="0" smtClean="0">
              <a:latin typeface="Calibri" pitchFamily="34" charset="0"/>
              <a:cs typeface="Calibri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i="1" dirty="0" smtClean="0">
              <a:latin typeface="Calibri" pitchFamily="34" charset="0"/>
              <a:cs typeface="Calibri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" pitchFamily="18" charset="0"/>
                <a:ea typeface="Times New Roman" pitchFamily="18" charset="0"/>
                <a:cs typeface="Calibri" pitchFamily="34" charset="0"/>
              </a:rPr>
              <a:t>2017-2018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уч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" pitchFamily="18" charset="0"/>
                <a:ea typeface="Times New Roman" pitchFamily="18" charset="0"/>
                <a:cs typeface="Calibri" pitchFamily="34" charset="0"/>
              </a:rPr>
              <a:t>.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год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aplik.ru/wp-content/uploads/media/%D0%94%D0%B8%D0%B4%D0%B0%D0%BA%D1%82%D0%B8%D1%87%D0%B5%D1%81%D0%BA%D0%B8%D0%B8%CC%86-%D0%BC%D0%B0%D1%82%D0%B5%D1%80%D0%B8%D0%B0%D0%BB-%D0%90%D0%B2%D1%82%D0%BE%D0%BC%D0%B0%D1%82%D0%B8%D0%B7%D0%B0%D1%86%D0%B8%D1%8F-%D0%B7%D0%B2%D1%83%D0%BA%D0%B0-%D0%97/image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7200"/>
            <a:ext cx="9109133" cy="73152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899592" y="2286829"/>
            <a:ext cx="6192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971600" y="525059"/>
            <a:ext cx="669674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проведения собрания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Организационный момент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Знакомство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Особенности адаптационного периода 5 класса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Планирование и обсуждение построения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воспитательного процесса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здоровых условий для обучения детей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Избрание классного родительского комитета для решения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организационных вопросов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Подведение итогов родительского собрания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420886"/>
          <a:ext cx="8568952" cy="4320481"/>
        </p:xfrm>
        <a:graphic>
          <a:graphicData uri="http://schemas.openxmlformats.org/drawingml/2006/table">
            <a:tbl>
              <a:tblPr/>
              <a:tblGrid>
                <a:gridCol w="3635827"/>
                <a:gridCol w="4933125"/>
              </a:tblGrid>
              <a:tr h="392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Проблема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Возможное решение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Стойкая привычка у детей к преувеличенной помощи родителей во время выполнения домашних заданий, творческих работ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Дать детям самостоятельность в выполнении заданий, проверка после выполнения.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у детей в конце 4-го класса психологического барьера – настороженного ожидания трудностей учебы в 5 классе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Знакомство родителей и учащихся со своими учителями уже в 4м классе, проведение адаптационных занятий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Недостаточная техника чтения, большие проблемы, связанные с пониманием текста учащимися через бедный лексический запас у части детей, неумение делить текст на смысловые части и анализировать его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рекомендовать родителям постоянно предлагать учащимся задания на проверку знания и понимания содержания терминов, вести словарики терминов, читать вслух и анализировать условие упражнения, летом ежедневно читать вслух и пересказывать прочитанное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39552" y="409968"/>
            <a:ext cx="763284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ченик 5 класса – тот же директор, он переходит от системы 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ученик-учитель (где ему известны все требования) к системе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ученик-учителя-предметники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(где ему ничего не известно).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Поэтому сразу приспособиться  к требованиям разных учителей невозможно.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учеников, которые проходят период адаптации, нужно дать время, как минимум месяц для привыкания к требованиям учителей.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Проанализируем типичные проблемы пятиклассников и возможные пути их решения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7504" y="0"/>
          <a:ext cx="9036496" cy="6858000"/>
        </p:xfrm>
        <a:graphic>
          <a:graphicData uri="http://schemas.openxmlformats.org/drawingml/2006/table">
            <a:tbl>
              <a:tblPr/>
              <a:tblGrid>
                <a:gridCol w="3834207"/>
                <a:gridCol w="5202289"/>
              </a:tblGrid>
              <a:tr h="1210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Недостаточная скорость письма, нечеткий почерк у значительной части детей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Рекомендовать упражнения для развития мышц кисти руки, подходящую ручку, продолжать следить за правильностью написания букв и цифр, с правильной позицией ручки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Неустойчивость внимания, слабо развитая оперативная память у многих детей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специальные упражнения на тренировку внимания и памяти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Недостаточная тренированность долговременной механической памяти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Практиковать письменный опрос правил, предлагать для запоминания не только стихотворные, но и прозаические тексты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Отсутствие у учащихся умений и навыков работать с энциклопедиями, справочниками, словарями, научно-популярной и дополнительной учебной литературой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Рекомендовать создать в классе собрание справочной литературы, предлагать учащимся задания с использованием справочников и словарей, поручать готовить сообщения, рассказы, сочинения по материалам дополнительной литературы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Недостаточные умения устных вычислений (все арифметические действия в пределах 100 учащиеся должны выполнять устно)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Постоянное закрепление знаний: таблицы сложения и умножения, систематическое проведение содержательного и напряженного устного вычисления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Ошибки в письменных действиях с многозначными числами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Регулярное повторение всех этапов алгоритма выполнения действия , систематическое включение в устную работу заданий на табличное умножение и деление, сложение и вычитание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1"/>
          <a:ext cx="9144000" cy="6858000"/>
        </p:xfrm>
        <a:graphic>
          <a:graphicData uri="http://schemas.openxmlformats.org/drawingml/2006/table">
            <a:tbl>
              <a:tblPr/>
              <a:tblGrid>
                <a:gridCol w="3879821"/>
                <a:gridCol w="5264179"/>
              </a:tblGrid>
              <a:tr h="1828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Недостаточное знание правил порядка выполнения действий ( в том числе и в выражениях со скобками)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После записи вычислительных примеров начинать с выделения отдельных «блоков», из которых он состоит, обращать внимание на «сильные» и «слабые» знаки арифметических действий, а затем расставлять номера действий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Недостаточные умения решать текстовые задачи (даже и в одно-два действия)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Предлагать сначала представить себе ситуацию, о которой идет речь в задаче, изобразить ее на рисунках, схеме. Во время обсуждения решения ставить вопрос: как догадаться, что первое (второе, ... ) действие есть именно такое?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Формальные представления о буквенные выражения, уравнения, его корне, способах проверки правильности решения уравнения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Больше внимания уделять первым этапам формирования понятия переменной, верного или неверного равенства, нахождению значения выражения с переменной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Недостаточно грамотная речь учащихся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Чаще давать образцы чтения выражений, равенств, уравнений, неравенств, склонять числительные, тренировать в верном чтении выражений, использовании названий натуральных чисел и дробей в косвенных падежах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aplik.ru/wp-content/uploads/media/%D0%94%D0%B8%D0%B4%D0%B0%D0%BA%D1%82%D0%B8%D1%87%D0%B5%D1%81%D0%BA%D0%B8%D0%B8%CC%86-%D0%BC%D0%B0%D1%82%D0%B5%D1%80%D0%B8%D0%B0%D0%BB-%D0%90%D0%B2%D1%82%D0%BE%D0%BC%D0%B0%D1%82%D0%B8%D0%B7%D0%B0%D1%86%D0%B8%D1%8F-%D0%B7%D0%B2%D1%83%D0%BA%D0%B0-%D0%97/image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7200"/>
            <a:ext cx="9109133" cy="7315200"/>
          </a:xfrm>
          <a:prstGeom prst="rect">
            <a:avLst/>
          </a:prstGeom>
          <a:noFill/>
        </p:spPr>
      </p:pic>
      <p:pic>
        <p:nvPicPr>
          <p:cNvPr id="5" name="Picture 2" descr="http://aplik.ru/wp-content/uploads/media/%D0%94%D0%B8%D0%B4%D0%B0%D0%BA%D1%82%D0%B8%D1%87%D0%B5%D1%81%D0%BA%D0%B8%D0%B8%CC%86-%D0%BC%D0%B0%D1%82%D0%B5%D1%80%D0%B8%D0%B0%D0%BB-%D0%90%D0%B2%D1%82%D0%BE%D0%BC%D0%B0%D1%82%D0%B8%D0%B7%D0%B0%D1%86%D0%B8%D1%8F-%D0%B7%D0%B2%D1%83%D0%BA%D0%B0-%D0%97/image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5416"/>
            <a:ext cx="9109133" cy="73152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55576" y="620688"/>
            <a:ext cx="61024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Постарайтесь обеспечить ребёнку спокойную, щадящую обстановку, чёткий режим</a:t>
            </a:r>
            <a:endParaRPr lang="ru-RU" sz="28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2276872"/>
            <a:ext cx="61744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/>
              <a:t>Адаптационный период</a:t>
            </a:r>
          </a:p>
          <a:p>
            <a:r>
              <a:rPr lang="ru-RU" sz="4400" i="1" dirty="0" smtClean="0"/>
              <a:t> 	-</a:t>
            </a:r>
            <a:r>
              <a:rPr lang="ru-RU" sz="4400" b="1" i="1" dirty="0" smtClean="0"/>
              <a:t>трудный периодом</a:t>
            </a:r>
            <a:r>
              <a:rPr lang="ru-RU" sz="4400" i="1" dirty="0" smtClean="0"/>
              <a:t> </a:t>
            </a:r>
            <a:endParaRPr lang="ru-RU" sz="44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aplik.ru/wp-content/uploads/media/%D0%94%D0%B8%D0%B4%D0%B0%D0%BA%D1%82%D0%B8%D1%87%D0%B5%D1%81%D0%BA%D0%B8%D0%B8%CC%86-%D0%BC%D0%B0%D1%82%D0%B5%D1%80%D0%B8%D0%B0%D0%BB-%D0%90%D0%B2%D1%82%D0%BE%D0%BC%D0%B0%D1%82%D0%B8%D0%B7%D0%B0%D1%86%D0%B8%D1%8F-%D0%B7%D0%B2%D1%83%D0%BA%D0%B0-%D0%97/image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7200"/>
            <a:ext cx="9109133" cy="7315200"/>
          </a:xfrm>
          <a:prstGeom prst="rect">
            <a:avLst/>
          </a:prstGeom>
          <a:noFill/>
        </p:spPr>
      </p:pic>
      <p:pic>
        <p:nvPicPr>
          <p:cNvPr id="5" name="Picture 2" descr="http://aplik.ru/wp-content/uploads/media/%D0%94%D0%B8%D0%B4%D0%B0%D0%BA%D1%82%D0%B8%D1%87%D0%B5%D1%81%D0%BA%D0%B8%D0%B8%CC%86-%D0%BC%D0%B0%D1%82%D0%B5%D1%80%D0%B8%D0%B0%D0%BB-%D0%90%D0%B2%D1%82%D0%BE%D0%BC%D0%B0%D1%82%D0%B8%D0%B7%D0%B0%D1%86%D0%B8%D1%8F-%D0%B7%D0%B2%D1%83%D0%BA%D0%B0-%D0%97/image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7353" y="-683840"/>
            <a:ext cx="9391353" cy="754184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187624" y="1881072"/>
            <a:ext cx="79563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До новых встреч!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552</Words>
  <Application>Microsoft Office PowerPoint</Application>
  <PresentationFormat>Экран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Ribakova</dc:creator>
  <cp:lastModifiedBy>BOS-05</cp:lastModifiedBy>
  <cp:revision>10</cp:revision>
  <dcterms:created xsi:type="dcterms:W3CDTF">2017-09-13T22:06:17Z</dcterms:created>
  <dcterms:modified xsi:type="dcterms:W3CDTF">2017-09-13T22:37:38Z</dcterms:modified>
</cp:coreProperties>
</file>