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10/30/2024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4BC5C6-11B2-3CDA-F9BB-C6956B49A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170" y="592242"/>
            <a:ext cx="8825658" cy="86142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НЕДЕЛЯ ПСИХОЛОГИИ</a:t>
            </a:r>
          </a:p>
        </p:txBody>
      </p:sp>
      <p:pic>
        <p:nvPicPr>
          <p:cNvPr id="4" name="НЕДЕЛЯ ПСИХОЛОГИИ В ДОУ">
            <a:hlinkClick r:id="" action="ppaction://media"/>
            <a:extLst>
              <a:ext uri="{FF2B5EF4-FFF2-40B4-BE49-F238E27FC236}">
                <a16:creationId xmlns:a16="http://schemas.microsoft.com/office/drawing/2014/main" id="{B21BFE04-6A52-4D28-C208-22724FF7CF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61085" y="509955"/>
            <a:ext cx="5301762" cy="51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5</TotalTime>
  <Words>2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Совет директоров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</dc:creator>
  <cp:lastModifiedBy>Mary</cp:lastModifiedBy>
  <cp:revision>1</cp:revision>
  <dcterms:created xsi:type="dcterms:W3CDTF">2024-10-30T10:09:31Z</dcterms:created>
  <dcterms:modified xsi:type="dcterms:W3CDTF">2024-10-30T10:14:38Z</dcterms:modified>
</cp:coreProperties>
</file>