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57" r:id="rId16"/>
    <p:sldId id="270" r:id="rId17"/>
    <p:sldId id="271" r:id="rId18"/>
    <p:sldId id="272" r:id="rId19"/>
    <p:sldId id="273" r:id="rId20"/>
    <p:sldId id="280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Georgia" pitchFamily="18" charset="0"/>
              </a:rPr>
              <a:t>Части тела</a:t>
            </a:r>
            <a:endParaRPr lang="ru-RU" sz="9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ics-zone.ru/img.php?url=http://wynnewooddentalarts.co/wp-content/uploads/2012/09/shutterstock_25156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133153" cy="4786346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2285984" y="4071942"/>
            <a:ext cx="2143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Учитель\Рабочий стол\части тела 3 кл\Как-сделать-красивые-бров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786578" cy="4879401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5143504" y="4071942"/>
            <a:ext cx="335758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71472" y="3286124"/>
            <a:ext cx="17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ndware.ru/blog/wp-content/uploads/2013/12/woman-pointing-fore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122670" cy="4357718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>
            <a:off x="3571868" y="1000108"/>
            <a:ext cx="484632" cy="1928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-in-city.ru/wp-content/uploads/2015/05/podboro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381763" cy="4786322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785786" y="3214686"/>
            <a:ext cx="22145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amaclub.ua/photos/mamaclub/materials/0/0/18/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286412" cy="3844666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1428728" y="4143380"/>
            <a:ext cx="29289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huffpost.com/gen/1228268/thumbs/o-CHEST-EXERCISE-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429419" cy="4286280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4929190" y="2928934"/>
            <a:ext cx="35719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части тела 3 кл\0.0.0.0.a.a.a.sh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57232"/>
            <a:ext cx="5857916" cy="4659705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1000100" y="3286124"/>
            <a:ext cx="30718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ip-hirurg.ru/wp-content/uploads/3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853444" cy="4548196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>
            <a:off x="4143372" y="428604"/>
            <a:ext cx="484632" cy="162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4643438" y="2500306"/>
            <a:ext cx="219285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b.ru/misc/i/gallery/24824/57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638925" cy="5410200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5429256" y="5072074"/>
            <a:ext cx="250033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m.io.ua/img_aa/medium/3045/32/30453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620000" cy="541020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1428728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643306" y="1357298"/>
            <a:ext cx="484632" cy="2049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7072330" y="2428868"/>
            <a:ext cx="133559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части тела 3 кл\Odna-golova-horosho-a-dve-–-poda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4357718" cy="4357718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5500694" y="2357430"/>
            <a:ext cx="19785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tofeelgood.ru/wp-content/uploads/2016/01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366009" cy="4143381"/>
          </a:xfrm>
          <a:prstGeom prst="rect">
            <a:avLst/>
          </a:prstGeom>
          <a:noFill/>
        </p:spPr>
      </p:pic>
      <p:sp>
        <p:nvSpPr>
          <p:cNvPr id="3" name="Стрелка вверх 2"/>
          <p:cNvSpPr/>
          <p:nvPr/>
        </p:nvSpPr>
        <p:spPr>
          <a:xfrm>
            <a:off x="6072198" y="4643446"/>
            <a:ext cx="484632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omashniy-medic.ru/wp-content/uploads/2011/09/spina-164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04"/>
            <a:ext cx="3241380" cy="5929354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4714876" y="3357562"/>
            <a:ext cx="26214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18b6deae2cc68eefad33455dfd9074f0&amp;n=33&amp;h=215&amp;w=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3714776" cy="5152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rovarikoz24.ru/articles/wp-content/uploads/2016/02/10163839-vypuklost-pod-kolenom-sz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595818" cy="5514982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6357950" y="2928934"/>
            <a:ext cx="162135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nfonat.ru/img/diabeticheskaya-st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124575" cy="4810125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928662" y="3286124"/>
            <a:ext cx="17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edsait.ru/images/vopros/kak-lechit-pya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096000" cy="5619751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428596" y="4714884"/>
            <a:ext cx="1335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eativenails.ru/wp-content/uploads/2013/10/%D0%AD%D0%BA%D1%81%D0%BF%D1%80%D0%B5%D1%81%D1%81-%D0%B2%D0%BE%D1%81%D1%81%D1%82%D0%B0%D0%BD%D0%BE%D0%B2%D0%BB%D0%B5%D0%BD%D0%B8%D0%B5-%D0%B2%D0%BE%D0%BB%D0%BE%D1%81-%D0%B7%D0%B0-%D0%BE%D0%B4%D0%BD%D1%83-%D0%BF%D1%80%D0%BE%D1%86%D0%B5%D0%B4%D1%83%D1%80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6786610" cy="4394066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6072198" y="3429000"/>
            <a:ext cx="24071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Учитель\Рабочий стол\части тела 3 кл\1250600343352585_323_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4500594" cy="4500594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3071802" y="1142984"/>
            <a:ext cx="3143272" cy="4500594"/>
          </a:xfrm>
          <a:prstGeom prst="flowChartConnector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3643314"/>
            <a:ext cx="16927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части тела 3 кл\3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271631" cy="4076729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5929322" y="1928802"/>
            <a:ext cx="255004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785786" y="4143380"/>
            <a:ext cx="27643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Учитель\Рабочий стол\части тела 3 кл\1303359987_ear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71546"/>
            <a:ext cx="3500462" cy="480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Учитель\Рабочий стол\части тела 3 кл\w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00858" cy="4063037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785786" y="2357430"/>
            <a:ext cx="4572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Учитель\Рабочий стол\части тела 3 кл\1260802096_gubi-dla-kratko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423483" cy="3917023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5715008" y="2357430"/>
            <a:ext cx="26214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части тела 3 кл\zubi+zub+ulibka+zdorovie+zubi+zubi+ulibka+belie+zubi+zubi+cheloveka+chistit+zubi+6897019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17838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5</Words>
  <PresentationFormat>Экран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Части тела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ттт</dc:creator>
  <cp:lastModifiedBy>ттт</cp:lastModifiedBy>
  <cp:revision>12</cp:revision>
  <dcterms:created xsi:type="dcterms:W3CDTF">2016-04-16T13:07:01Z</dcterms:created>
  <dcterms:modified xsi:type="dcterms:W3CDTF">2016-04-16T14:48:16Z</dcterms:modified>
</cp:coreProperties>
</file>