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9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1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5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2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3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1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8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36F-D4E6-455B-8C2E-5F514868274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4DDB-EDF2-4270-9246-87726A4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АЗБУКА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Верховцева Н.А.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87640"/>
            <a:ext cx="2158171" cy="2158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925" y="1687640"/>
            <a:ext cx="2164268" cy="2164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304455"/>
            <a:ext cx="2158171" cy="2164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430" y="4304455"/>
            <a:ext cx="3237257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ЛИШНИЙ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66" y="1918863"/>
            <a:ext cx="2914141" cy="1609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536" y="1504299"/>
            <a:ext cx="3023878" cy="2024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382" y="4145167"/>
            <a:ext cx="2591025" cy="2591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432" y="4477427"/>
            <a:ext cx="284098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38363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ИЗ МНОЖЕСТВА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961" y="365125"/>
            <a:ext cx="2914141" cy="1609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4563" y="1974608"/>
            <a:ext cx="2840982" cy="1926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538" y="3043788"/>
            <a:ext cx="2591025" cy="2591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961" y="4468088"/>
            <a:ext cx="3023878" cy="2024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6019" y="2637136"/>
            <a:ext cx="6588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66628 0.5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20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62161 0.312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36797 0.127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62" y="1842210"/>
            <a:ext cx="3226988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13" y="2036044"/>
            <a:ext cx="3910913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456" y="4461670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172" y="4409364"/>
            <a:ext cx="412362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8.51852E-6 L -6.25E-7 -8.51852E-6 C -0.00104 0.00509 -0.00313 0.00995 -0.00326 0.01574 C -0.00352 0.02499 -0.00209 0.05925 0.00221 0.07245 C 0.00416 0.07847 0.00755 0.08263 0.00989 0.08819 C 0.01458 0.09861 0.01341 0.09907 0.01771 0.10786 C 0.02122 0.11504 0.02721 0.12337 0.03086 0.12939 C 0.03203 0.13124 0.03294 0.13379 0.03424 0.13518 C 0.03633 0.13773 0.03867 0.13911 0.04088 0.1412 C 0.04271 0.14513 0.04453 0.14884 0.04635 0.15277 C 0.04713 0.15486 0.04739 0.15763 0.04857 0.15879 C 0.05455 0.16481 0.06159 0.16759 0.06732 0.17453 C 0.06836 0.17569 0.06927 0.17777 0.07057 0.17847 C 0.0776 0.18124 0.09062 0.1831 0.09817 0.18425 C 0.11146 0.18356 0.12487 0.18657 0.13789 0.1824 C 0.1431 0.18055 0.14635 0.17083 0.15117 0.16666 L 0.15781 0.16064 C 0.15885 0.15671 0.16002 0.153 0.16107 0.14907 C 0.16276 0.14259 0.16328 0.13935 0.16432 0.13333 C 0.1664 0.0949 0.16705 0.08888 0.16432 0.03518 C 0.16419 0.03148 0.16224 0.0287 0.16107 0.02546 C 0.15963 0.02152 0.15794 0.01782 0.15664 0.01365 C 0.15508 0.00856 0.15429 0.00254 0.15221 -0.00209 C 0.15013 -0.00672 0.14713 -0.00996 0.14453 -0.01366 C 0.14271 -0.02153 0.13984 -0.03843 0.13567 -0.04514 C 0.1332 -0.04931 0.12955 -0.05116 0.12682 -0.05487 C 0.12448 -0.05834 0.12265 -0.0632 0.12031 -0.06667 C 0.11367 -0.07639 0.11354 -0.07362 0.10586 -0.08033 C 0.10325 -0.08288 0.10091 -0.08589 0.09817 -0.0882 C 0.09713 -0.08913 0.09596 -0.08936 0.09492 -0.09028 C 0.09258 -0.0919 0.09062 -0.09468 0.08828 -0.09607 C 0.0862 -0.09746 0.08385 -0.09746 0.08164 -0.09815 C 0.06836 -0.09676 0.05508 -0.09676 0.04192 -0.09422 C 0.03229 -0.09237 0.03099 -0.08751 0.02317 -0.08033 C 0.0207 -0.07825 0.01784 -0.07709 0.01549 -0.07454 C 0.01237 -0.0713 0.00976 -0.06621 0.00664 -0.06274 C 0.00429 -0.06019 0.00143 -0.05926 -0.00104 -0.05695 C -0.00521 -0.05278 -0.00886 -0.047 -0.01315 -0.04329 C -0.01862 -0.03843 -0.02162 -0.03635 -0.02643 -0.0294 C -0.03737 -0.01389 -0.02383 -0.03033 -0.03529 -0.00996 C -0.03711 -0.00649 -0.03972 -0.00464 -0.04193 -0.00209 C -0.04336 0.00324 -0.0444 0.00902 -0.04636 0.01365 C -0.04844 0.01898 -0.05404 0.02731 -0.05404 0.02731 C -0.05508 0.03124 -0.05612 0.03541 -0.05729 0.03911 C -0.06641 0.06689 -0.05768 0.03796 -0.06511 0.05879 C -0.06667 0.06319 -0.0681 0.06782 -0.0694 0.07245 C -0.07058 0.07638 -0.07175 0.08032 -0.07279 0.08425 C -0.07591 0.09675 -0.07071 0.08472 -0.07722 0.10578 C -0.07787 0.10833 -0.07943 0.10972 -0.08047 0.1118 C -0.08373 0.15161 -0.07969 0.10185 -0.08268 0.13726 C -0.08308 0.14166 -0.08347 0.14629 -0.08386 0.15092 C -0.08268 0.17245 -0.08347 0.19467 -0.08047 0.21574 C -0.07956 0.22199 -0.07513 0.22453 -0.07279 0.22939 C -0.07031 0.23425 -0.06888 0.2405 -0.06615 0.24513 C -0.06289 0.25046 -0.05873 0.25393 -0.05508 0.25879 C -0.05248 0.26249 -0.05013 0.26712 -0.0474 0.2706 C -0.0392 0.28078 -0.03047 0.29027 -0.02201 0.29999 C -0.01797 0.30462 -0.01433 0.31041 -0.0099 0.31365 C -0.00625 0.3162 -0.00235 0.31805 0.00117 0.32152 C 0.00508 0.32546 0.0082 0.33124 0.01211 0.33518 C 0.02265 0.34583 0.02448 0.34444 0.03528 0.35092 C 0.04036 0.35393 0.05534 0.36435 0.06185 0.36666 C 0.06536 0.36782 0.06914 0.36782 0.07278 0.36851 C 0.08932 0.37661 0.08789 0.37661 0.10924 0.38217 C 0.11328 0.38333 0.11732 0.38356 0.12135 0.38425 C 0.1263 0.38286 0.15547 0.37708 0.16653 0.36851 C 0.16901 0.36666 0.17083 0.36296 0.17317 0.36064 C 0.18216 0.35185 0.1858 0.34976 0.19531 0.34305 C 0.2013 0.3324 0.2056 0.32546 0.21067 0.31365 C 0.21341 0.3074 0.21627 0.30092 0.21849 0.29398 C 0.22044 0.28749 0.22409 0.26458 0.225 0.25879 C 0.22799 0.21134 0.22317 0.2699 0.2306 0.22546 C 0.23073 0.22407 0.23281 0.18842 0.23281 0.18819 C 0.23164 0.15347 0.23268 0.11851 0.22942 0.08425 C 0.2289 0.07824 0.22383 0.07731 0.22174 0.07245 C 0.21966 0.06782 0.2194 0.06134 0.21732 0.05671 C 0.18463 -0.01528 0.21054 0.04421 0.18971 0.00972 C 0.18685 0.00509 0.18502 -0.00163 0.18203 -0.00602 C 0.17474 -0.01667 0.16705 -0.02663 0.15885 -0.03542 C 0.15521 -0.03936 0.15117 -0.04237 0.14778 -0.047 C 0.11953 -0.08843 0.16107 -0.03774 0.13125 -0.07639 C 0.12396 -0.08612 0.12304 -0.08357 0.11471 -0.09028 C 0.11028 -0.09376 0.10599 -0.09862 0.10156 -0.10209 C 0.09896 -0.10394 0.09648 -0.10695 0.09375 -0.10788 C 0.08867 -0.1095 0.08346 -0.10926 0.07838 -0.10973 L 0.03307 -0.10788 C 0.02942 -0.10764 0.02565 -0.10718 0.02213 -0.10602 C -0.01511 -0.0926 0.03086 -0.1051 0.00338 -0.09815 C -0.00287 -0.09352 -0.00873 -0.08612 -0.01537 -0.08426 L -0.03086 -0.08033 C -0.03841 -0.07547 -0.0461 -0.07084 -0.05287 -0.06274 C -0.05508 -0.06019 -0.05755 -0.05788 -0.05951 -0.05487 C -0.06237 -0.0507 -0.06406 -0.04422 -0.06732 -0.04121 C -0.07136 -0.03751 -0.08086 -0.0301 -0.0849 -0.02362 C -0.08737 -0.01945 -0.08893 -0.01366 -0.09154 -0.00996 C -0.09375 -0.00649 -0.09701 -0.00533 -0.09922 -0.00209 C -0.10482 0.00648 -0.10951 0.01643 -0.11472 0.02546 C -0.12045 0.03541 -0.12643 0.04513 -0.13229 0.05486 C -0.13516 0.05949 -0.14115 0.06851 -0.14115 0.06851 C -0.15365 0.12384 -0.13386 0.04143 -0.15768 0.11574 C -0.15899 0.11967 -0.15808 0.12499 -0.15886 0.12939 C -0.15964 0.13425 -0.16107 0.13842 -0.16211 0.14305 C -0.16354 0.15972 -0.16537 0.17708 -0.16537 0.19398 C -0.16537 0.20509 -0.16563 0.21643 -0.16433 0.22731 C -0.16367 0.23263 -0.16185 0.23703 -0.1599 0.2412 C -0.153 0.25601 -0.14518 0.26967 -0.13789 0.28425 C -0.13555 0.28865 -0.13347 0.29351 -0.13125 0.29791 C -0.125 0.30995 -0.11784 0.32013 -0.1125 0.33333 C -0.10951 0.3405 -0.10742 0.34884 -0.10365 0.35486 C -0.10026 0.36018 -0.09531 0.36203 -0.09154 0.36666 C -0.07878 0.38171 -0.06524 0.39536 -0.05404 0.41365 C -0.03334 0.44722 -0.04375 0.43333 -0.01094 0.46666 C -0.0056 0.47222 -0.00039 0.4787 0.0056 0.48217 C 0.01666 0.48911 0.02838 0.49212 0.03971 0.49791 C 0.04388 0.49999 0.04765 0.50439 0.05182 0.50578 C 0.06172 0.50902 0.07174 0.50972 0.08164 0.5118 C 0.11067 0.50902 0.13984 0.50902 0.16875 0.50393 C 0.21445 0.4956 0.18802 0.49421 0.21406 0.48217 C 0.21979 0.47962 0.22578 0.47847 0.23164 0.47638 C 0.24232 0.46736 0.25325 0.45902 0.26367 0.44884 C 0.26953 0.44328 0.27435 0.43518 0.28021 0.42939 C 0.28359 0.42592 0.28789 0.42523 0.29127 0.42152 C 0.29713 0.41527 0.30208 0.40671 0.30781 0.39999 C 0.35469 0.34351 0.29583 0.4199 0.34192 0.35486 C 0.3694 0.31597 0.37096 0.32407 0.38724 0.2824 C 0.40833 0.22824 0.40729 0.22661 0.42135 0.18819 C 0.42422 0.18032 0.42721 0.17245 0.43021 0.16458 C 0.43203 0.15995 0.43567 0.15092 0.43567 0.15092 C 0.43724 0.14305 0.43841 0.13495 0.4401 0.12731 C 0.44088 0.12384 0.44258 0.12106 0.44349 0.11759 C 0.44401 0.11504 0.44388 0.11226 0.44453 0.10972 C 0.44544 0.10624 0.44674 0.10324 0.44791 0.09999 C 0.45013 0.09328 0.45169 0.08911 0.45664 0.08634 C 0.46015 0.08425 0.46406 0.08495 0.46771 0.08425 C 0.48398 0.06689 0.45599 0.09791 0.48541 0.05671 C 0.4957 0.04236 0.5056 0.02731 0.51627 0.01365 C 0.52135 0.00717 0.52721 0.00208 0.53164 -0.00602 C 0.53307 -0.00834 0.5457 -0.04028 0.54817 -0.04908 C 0.54922 -0.05278 0.54974 -0.05695 0.55039 -0.06089 L 0.55156 -0.06667 C 0.55221 -0.07593 0.55299 -0.08496 0.55377 -0.09422 C 0.55508 -0.10926 0.55482 -0.10116 0.55482 -0.11181 L 0.57916 -0.20209 C 0.5832 -0.19653 0.59466 -0.18519 0.59674 -0.17269 C 0.5983 -0.16297 0.59739 -0.15255 0.59896 -0.14306 C 0.60039 -0.13473 0.6039 -0.12778 0.6056 -0.11968 C 0.60833 -0.10626 0.60976 -0.09214 0.61224 -0.07848 C 0.6138 -0.06991 0.61588 -0.06158 0.61771 -0.05301 C 0.61888 -0.0419 0.62122 -0.03102 0.62096 -0.01968 C 0.62018 0.03402 0.61601 0.08935 0.61224 0.14305 C 0.61054 0.24282 0.61458 0.17939 0.6056 0.24907 C 0.60429 0.25925 0.60325 0.2699 0.60221 0.28032 C 0.60078 0.29745 0.6026 0.30023 0.59674 0.31574 C 0.59427 0.32222 0.59075 0.32708 0.58789 0.33333 C 0.58268 0.3449 0.58034 0.36319 0.57252 0.36851 C 0.56784 0.37175 0.55573 0.38124 0.54935 0.38217 C 0.53685 0.38449 0.52435 0.38472 0.51185 0.38611 L 0.47877 0.39004 C 0.46328 0.3868 0.44765 0.38611 0.43242 0.38032 C 0.41159 0.37245 0.41146 0.36411 0.39596 0.34513 C 0.38515 0.33148 0.37252 0.32199 0.36289 0.30578 C 0.33398 0.2574 0.32995 0.24282 0.31432 0.19791 C 0.31028 0.16736 0.30338 0.13726 0.30221 0.10578 C 0.30078 0.06851 0.30429 0.03124 0.30664 -0.00602 C 0.30729 -0.01482 0.30924 -0.02315 0.31107 -0.03149 C 0.31367 -0.04283 0.31601 -0.05464 0.31992 -0.06482 C 0.32669 -0.08264 0.34479 -0.1169 0.35521 -0.13149 C 0.36432 -0.14422 0.37409 -0.15556 0.38385 -0.16667 C 0.40625 -0.19214 0.40482 -0.18635 0.42031 -0.20602 C 0.42474 -0.21158 0.42851 -0.21922 0.43346 -0.22362 C 0.44726 -0.23589 0.46549 -0.23866 0.47982 -0.24514 C 0.48724 -0.24839 0.4944 -0.25394 0.50195 -0.25695 C 0.51797 -0.2632 0.55039 -0.27246 0.55039 -0.27246 C 0.55599 -0.272 0.56159 -0.27223 0.56692 -0.27061 C 0.57448 -0.26829 0.5819 -0.26505 0.58906 -0.26089 C 0.60547 -0.25093 0.62291 -0.23913 0.63763 -0.22153 C 0.64375 -0.21436 0.64935 -0.20602 0.65521 -0.19815 C 0.65599 -0.19214 0.65651 -0.18635 0.65742 -0.18033 C 0.66211 -0.14908 0.66849 -0.11829 0.67174 -0.08635 L 0.67734 -0.03149 C 0.67617 0.02476 0.67643 0.08101 0.67396 0.13726 C 0.67226 0.17661 0.65651 0.27083 0.65416 0.29999 C 0.6513 0.33518 0.65208 0.33564 0.64752 0.36458 C 0.64609 0.37314 0.64544 0.38217 0.6431 0.39004 C 0.63424 0.41967 0.61666 0.45069 0.60117 0.46666 C 0.59414 0.47384 0.58737 0.48171 0.58021 0.48819 C 0.57344 0.49421 0.56653 0.49999 0.55924 0.50393 C 0.55495 0.50601 0.55039 0.50509 0.54596 0.50578 C 0.52474 0.50185 0.50325 0.4993 0.48203 0.49398 C 0.46836 0.49074 0.45482 0.48518 0.44127 0.48032 C 0.42942 0.47615 0.41758 0.47199 0.40599 0.46666 C 0.38633 0.45763 0.3483 0.43472 0.33099 0.42337 C 0.32317 0.41828 0.29101 0.39675 0.28021 0.38425 C 0.26067 0.3618 0.24284 0.33495 0.22278 0.31365 C 0.21367 0.30393 0.20416 0.2949 0.19531 0.28425 C 0.18906 0.27685 0.17747 0.25763 0.17213 0.24699 C 0.12942 0.16203 0.1625 0.21898 0.11146 0.13518 C 0.10377 0.12268 0.09778 0.10578 0.08828 0.09791 C 0.02265 0.0449 0.04544 0.06736 0.01771 0.03911 C 0.01393 0.03032 0.01536 0.02893 0.00885 0.03333 C 0.00755 0.03402 0.00664 0.03587 0.0056 0.03726 C 0.00403 0.03911 0.00117 0.04305 0.00117 0.04305 L -0.02201 0.03726 L -0.02201 0.03726 L -0.02201 0.03726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0.00023 L -1.73472E-18 0.00023 C -0.00338 0.00069 -0.00664 0.00116 -0.01002 0.00208 C -0.01106 0.00231 -0.0125 0.00254 -0.01328 0.00393 C -0.01445 0.00602 -0.01445 0.00972 -0.01549 0.0118 C -0.0177 0.01666 -0.02122 0.01666 -0.02435 0.01782 C -0.02942 0.02477 -0.03281 0.02639 -0.03528 0.03541 C -0.0358 0.03727 -0.0358 0.03958 -0.03645 0.0412 C -0.03737 0.04352 -0.0388 0.04514 -0.03971 0.04722 C -0.04218 0.05231 -0.04192 0.05301 -0.0431 0.05903 C -0.04349 0.06296 -0.04375 0.0669 -0.04414 0.07083 C -0.04518 0.07986 -0.04752 0.09815 -0.04752 0.09815 C -0.047 0.10949 -0.04817 0.16666 -0.03971 0.18842 C -0.03789 0.19328 -0.03437 0.19583 -0.03203 0.20023 C -0.02955 0.20486 -0.02825 0.21157 -0.02539 0.21574 C -0.02291 0.21967 -0.01927 0.22014 -0.01653 0.22361 C -0.01367 0.22754 -0.01198 0.23403 -0.00885 0.2375 C -0.0056 0.2412 -0.0013 0.2419 0.00222 0.24537 C 0.00638 0.2493 0.0099 0.25578 0.01433 0.25903 C 0.01875 0.26227 0.02396 0.26227 0.02865 0.26481 C 0.03243 0.2669 0.03581 0.27083 0.03972 0.27268 C 0.08047 0.29398 0.03282 0.26435 0.06719 0.28657 C 0.07383 0.28449 0.08047 0.28333 0.08711 0.28055 C 0.08868 0.27986 0.09037 0.2787 0.09154 0.27662 C 0.09271 0.27453 0.0931 0.27153 0.09375 0.26875 C 0.09558 0.26088 0.0944 0.26157 0.09584 0.25116 C 0.09649 0.24722 0.09805 0.23935 0.09805 0.23935 C 0.10144 0.20393 0.10261 0.20116 0.09922 0.15301 C 0.09818 0.13773 0.09167 0.13472 0.08711 0.12361 C 0.08334 0.11435 0.08086 0.10347 0.07709 0.09421 C 0.06967 0.07569 0.04909 0.03889 0.0418 0.02754 C 0.03464 0.0162 0.02618 0.00717 0.01875 -0.00371 C 0.00743 -0.02037 -0.00078 -0.04514 -0.01445 -0.05486 C -0.04791 -0.07871 -0.00651 -0.04746 -0.0332 -0.07246 C -0.04297 -0.08172 -0.04505 -0.0794 -0.0552 -0.08611 C -0.05755 -0.08773 -0.0595 -0.09074 -0.06185 -0.09213 C -0.06432 -0.09352 -0.06692 -0.09329 -0.06953 -0.09398 C -0.07356 -0.09514 -0.0776 -0.09653 -0.08164 -0.09792 C -0.09414 -0.09607 -0.10664 -0.09468 -0.11914 -0.09213 C -0.16901 -0.08195 -0.11979 -0.09144 -0.15117 -0.08033 C -0.15481 -0.07894 -0.15846 -0.07894 -0.16211 -0.07824 C -0.16588 -0.0757 -0.16953 -0.07292 -0.17317 -0.07037 C -0.18203 -0.06482 -0.18346 -0.06621 -0.19088 -0.05672 C -0.20247 -0.0419 -0.19505 -0.0456 -0.20963 -0.03125 C -0.21666 -0.02431 -0.22044 -0.025 -0.22838 -0.02338 C -0.23346 -0.01759 -0.23828 -0.01065 -0.24375 -0.00579 C -0.24596 -0.00371 -0.2483 -0.00209 -0.25039 0.00023 C -0.25377 0.0037 -0.26028 0.0118 -0.26028 0.0118 C -0.26224 0.01875 -0.26575 0.03148 -0.2681 0.0375 C -0.27005 0.04236 -0.27252 0.04653 -0.27461 0.05116 C -0.2776 0.05741 -0.27981 0.06389 -0.28242 0.07083 C -0.28281 0.07453 -0.28281 0.0787 -0.28346 0.08241 C -0.28502 0.09051 -0.28867 0.0993 -0.29114 0.10602 C -0.29153 0.10995 -0.29192 0.11389 -0.29231 0.11782 C -0.2927 0.12106 -0.2931 0.1243 -0.29336 0.12754 C -0.29648 0.16273 -0.29414 0.14467 -0.29674 0.16296 C -0.29557 0.18125 -0.2957 0.19977 -0.29336 0.21782 C -0.2927 0.22338 -0.28945 0.22662 -0.28789 0.23148 C -0.27122 0.28588 -0.29036 0.24074 -0.26914 0.27662 C -0.26484 0.28403 -0.26158 0.29352 -0.25703 0.30023 C -0.25169 0.30787 -0.23385 0.32245 -0.22838 0.32754 C -0.21653 0.33912 -0.20625 0.35787 -0.1931 0.36296 C -0.18789 0.36481 -0.18268 0.3662 -0.1776 0.36875 C -0.11849 0.39884 -0.20026 0.36157 -0.14895 0.38449 C -0.13099 0.3831 -0.11289 0.38403 -0.09492 0.38055 C -0.08906 0.3794 -0.08294 0.36805 -0.07942 0.36088 C -0.07044 0.34282 -0.06093 0.32338 -0.05403 0.30208 C -0.0526 0.29768 -0.05078 0.29328 -0.04974 0.28842 C -0.04778 0.28009 -0.04674 0.27153 -0.04531 0.26296 C -0.04297 0.22708 -0.04596 0.26412 -0.04088 0.22569 C -0.03997 0.21921 -0.03893 0.19699 -0.03867 0.19236 C -0.03932 0.16481 -0.03997 0.1375 -0.04088 0.10995 C -0.04127 0.09583 -0.04218 0.07801 -0.04531 0.06481 C -0.04648 0.05972 -0.04908 0.05578 -0.05078 0.05116 C -0.08776 -0.05347 -0.05573 0.02268 -0.07721 -0.01551 C -0.08112 -0.02246 -0.08385 -0.03148 -0.08828 -0.03704 C -0.09609 -0.04722 -0.10586 -0.05232 -0.11367 -0.06273 C -0.11927 -0.07014 -0.12252 -0.08241 -0.12799 -0.09005 C -0.13333 -0.09746 -0.13984 -0.10162 -0.14557 -0.10764 C -0.16445 -0.12778 -0.18307 -0.14838 -0.20182 -0.16852 C -0.20442 -0.1713 -0.2069 -0.17454 -0.20963 -0.17639 C -0.21328 -0.17894 -0.21705 -0.18148 -0.22057 -0.18426 C -0.22291 -0.18588 -0.22487 -0.18912 -0.22721 -0.19005 C -0.2319 -0.1919 -0.23685 -0.19144 -0.24153 -0.19213 C -0.2427 -0.19283 -0.24375 -0.19329 -0.24492 -0.19398 C -0.26783 -0.21042 -0.2427 -0.20116 -0.29778 -0.19398 C -0.31523 -0.17847 -0.3194 -0.17616 -0.33424 -0.1588 C -0.33724 -0.15509 -0.34036 -0.15139 -0.3431 -0.14699 C -0.34401 -0.14537 -0.34427 -0.14259 -0.34531 -0.14097 C -0.34974 -0.13403 -0.35533 -0.12917 -0.35963 -0.12153 C -0.36237 -0.11644 -0.3638 -0.10949 -0.36614 -0.10394 C -0.36718 -0.10162 -0.36862 -0.10023 -0.36953 -0.09792 C -0.3733 -0.08889 -0.37682 -0.07963 -0.3806 -0.07037 L -0.3806 -0.07037 C -0.39987 -0.01088 -0.3927 -0.0375 -0.40364 0.00787 C -0.40625 0.0537 -0.40247 -0.00278 -0.40924 0.05509 C -0.41002 0.06157 -0.40989 0.06805 -0.41028 0.07453 C -0.40768 0.12338 -0.41002 0.13009 -0.40039 0.16875 C -0.39505 0.19028 -0.38554 0.20578 -0.375 0.21967 C -0.37005 0.22639 -0.3638 0.22963 -0.35846 0.23541 C -0.25013 0.35185 -0.39231 0.20833 -0.28463 0.30416 C -0.26797 0.31898 -0.2526 0.33819 -0.23606 0.35324 C -0.2302 0.35856 -0.22382 0.36227 -0.21731 0.36481 C -0.1888 0.37639 -0.18125 0.37477 -0.15338 0.37662 L -0.13789 0.37083 C -0.12981 0.36805 -0.12096 0.36944 -0.11367 0.36296 C -0.10104 0.35208 -0.09088 0.33426 -0.07942 0.31991 C -0.07799 0.31319 -0.07695 0.30625 -0.075 0.30023 C -0.07148 0.28866 -0.06549 0.27916 -0.06289 0.2669 C -0.05442 0.22662 -0.04895 0.18449 -0.04192 0.14328 C -0.04895 0.03055 -0.04166 0.03634 -0.0651 -0.04699 C -0.06731 -0.05486 -0.07018 -0.0625 -0.07395 -0.06852 C -0.21471 -0.2919 -0.10533 -0.12871 -0.16432 -0.19213 C -0.20612 -0.23681 -0.20156 -0.24306 -0.23281 -0.26273 C -0.23971 -0.26713 -0.24661 -0.2713 -0.25364 -0.27454 C -0.25872 -0.27662 -0.26406 -0.27709 -0.26914 -0.27847 C -0.27994 -0.27639 -0.32877 -0.27014 -0.34739 -0.26065 C -0.35143 -0.2588 -0.35468 -0.25371 -0.35846 -0.25093 C -0.36458 -0.24653 -0.37122 -0.24398 -0.37721 -0.23912 C -0.38268 -0.23472 -0.3875 -0.22847 -0.3927 -0.22338 C -0.397 -0.21922 -0.40169 -0.21644 -0.40586 -0.21158 C -0.40872 -0.20857 -0.4108 -0.20324 -0.41367 -0.2 C -0.42669 -0.18403 -0.42083 -0.19676 -0.43346 -0.17824 C -0.43632 -0.17431 -0.43854 -0.16898 -0.44114 -0.16459 C -0.4457 -0.15695 -0.45963 -0.13611 -0.46328 -0.12732 C -0.46653 -0.11968 -0.46797 -0.10996 -0.47096 -0.10185 C -0.47317 -0.09607 -0.4763 -0.09167 -0.47864 -0.08611 C -0.48685 -0.06759 -0.4875 -0.06273 -0.49414 -0.04097 C -0.50169 0.0412 -0.50703 0.05648 -0.49192 0.15116 C -0.48945 0.16643 -0.46041 0.21967 -0.45442 0.22754 C -0.44166 0.24491 -0.40221 0.2912 -0.38164 0.3081 C -0.37083 0.3169 -0.35989 0.32546 -0.34856 0.33148 C -0.33776 0.33727 -0.32643 0.33842 -0.31549 0.34328 C -0.26875 0.36412 -0.30507 0.35764 -0.2625 0.36088 C -0.23997 0.35741 -0.22382 0.35995 -0.20403 0.34143 C -0.19192 0.32986 -0.18685 0.31203 -0.17981 0.29236 C -0.17643 0.28264 -0.1733 0.27268 -0.16992 0.26296 C -0.16132 0.23912 -0.15507 0.22592 -0.14778 0.20023 C -0.14336 0.18426 -0.13971 0.16759 -0.13567 0.15116 C -0.13502 0.13866 -0.13476 0.12616 -0.13346 0.11389 C -0.12604 0.04375 -0.13099 0.13241 -0.12799 0.06296 C -0.13151 0.02477 -0.13203 -0.02547 -0.14336 -0.06273 C -0.14544 -0.06922 -0.14869 -0.07431 -0.15117 -0.08033 C -0.15377 -0.08681 -0.15586 -0.09398 -0.15885 -0.1 C -0.17851 -0.13704 -0.20533 -0.17662 -0.2306 -0.19792 C -0.23828 -0.2044 -0.24648 -0.20949 -0.25364 -0.21759 C -0.25833 -0.22269 -0.26119 -0.23195 -0.26588 -0.23727 C -0.26875 -0.24051 -0.27252 -0.24051 -0.27578 -0.24306 C -0.29362 -0.25741 -0.28463 -0.25718 -0.30781 -0.2706 C -0.32109 -0.27824 -0.3358 -0.27963 -0.34961 -0.28218 L -0.39375 -0.28033 C -0.40807 -0.27709 -0.42968 -0.25741 -0.44336 -0.25093 C -0.50924 -0.21991 -0.44713 -0.25764 -0.48867 -0.23125 L -0.51731 -0.19213 C -0.51979 -0.18866 -0.52291 -0.18658 -0.525 -0.18218 C -0.52903 -0.17384 -0.53281 -0.16482 -0.53711 -0.15672 C -0.55416 -0.125 -0.5595 -0.13611 -0.57578 -0.07824 C -0.57864 -0.06783 -0.58138 -0.05718 -0.5845 -0.04699 C -0.59023 -0.02847 -0.60221 0.00787 -0.60221 0.00787 C -0.60351 0.03102 -0.60325 0.03264 -0.60664 0.05903 C -0.60794 0.06875 -0.6095 0.07847 -0.61106 0.08842 C -0.61393 0.14838 -0.61536 0.15856 -0.61211 0.23356 C -0.61172 0.24305 -0.60976 0.25208 -0.60768 0.26088 C -0.60117 0.28935 -0.59336 0.31319 -0.58125 0.33541 C -0.57057 0.35509 -0.53437 0.40278 -0.525 0.41389 C -0.51797 0.42222 -0.51015 0.42778 -0.50299 0.43541 C -0.48919 0.45 -0.47734 0.47176 -0.46211 0.48055 C -0.43932 0.49375 -0.41744 0.51389 -0.39375 0.51991 C -0.3806 0.52315 -0.36731 0.52731 -0.35403 0.52963 C -0.34531 0.53125 -0.33645 0.53078 -0.3276 0.53171 L -0.2901 0.53565 C -0.26614 0.53171 -0.24205 0.53102 -0.21836 0.52384 C -0.18567 0.51366 -0.20143 0.51898 -0.17096 0.5081 C -0.15586 0.49375 -0.14036 0.48078 -0.12578 0.46481 C -0.11653 0.45486 -0.07773 0.39491 -0.075 0.39051 C -0.06002 0.36504 -0.04257 0.30787 -0.03645 0.28449 C -0.02643 0.24676 -0.02395 0.23981 -0.01549 0.19421 C -0.0125 0.17824 -0.01028 0.16157 -0.00781 0.14514 C -0.00664 0.13078 -0.00612 0.11643 -0.00442 0.10208 C -0.00351 0.09328 -0.00117 0.08518 -1.73472E-18 0.07662 C 0.00144 0.06435 0.00222 0.05185 0.00326 0.03935 C 0.00365 0.02824 0.00495 0.01713 0.0043 0.00602 C 0.00078 -0.06621 -0.00182 -0.08727 -0.01224 -0.14884 C -0.01341 -0.15625 -0.01445 -0.16389 -0.01653 -0.1706 C -0.0207 -0.18357 -0.02578 -0.19584 -0.03099 -0.20787 C -0.03346 -0.21366 -0.03593 -0.21968 -0.03867 -0.22547 C -0.04297 -0.23449 -0.04948 -0.24352 -0.0552 -0.24884 C -0.06172 -0.25509 -0.07148 -0.25672 -0.07838 -0.2588 C -0.09817 -0.25625 -0.11849 -0.25857 -0.13789 -0.25093 C -0.1664 -0.23959 -0.15104 -0.24398 -0.18424 -0.23912 C -0.19127 -0.23519 -0.19856 -0.23287 -0.2052 -0.22732 C -0.2082 -0.22477 -0.21002 -0.21875 -0.21289 -0.21551 C -0.21744 -0.21088 -0.22252 -0.20787 -0.22721 -0.20394 C -0.23698 -0.18334 -0.24153 -0.17454 -0.25039 -0.15278 C -0.25273 -0.14722 -0.26536 -0.11597 -0.2681 -0.10394 C -0.27239 -0.08403 -0.27435 -0.06366 -0.27682 -0.04306 C -0.27656 -0.01945 -0.27851 0.00463 -0.27578 0.02754 C -0.27435 0.03958 -0.26888 0.04907 -0.26471 0.05903 C -0.25091 0.09143 -0.24349 0.10555 -0.225 0.12754 C -0.21393 0.14097 -0.20208 0.15208 -0.19088 0.16481 C -0.16158 0.19838 -0.15729 0.21134 -0.12578 0.23148 C -0.10846 0.24259 -0.09908 0.24166 -0.08164 0.24328 L -0.0651 0.2375 L -0.04414 0.22963 C -0.03828 0.22754 -0.02656 0.22361 -0.02656 0.22361 C -0.02278 0.21967 -0.01927 0.21574 -0.01549 0.21203 C -0.01093 0.20741 0.00118 0.19838 0.00547 0.18842 C 0.01016 0.17754 0.0194 0.14977 0.02422 0.13541 C 0.025 0.12963 0.02565 0.12361 0.02644 0.11782 C 0.02852 0.10046 0.02657 0.11528 0.02865 0.10023 C 0.02904 0.08773 0.02878 0.07523 0.02969 0.06296 C 0.02995 0.06065 0.03138 0.05926 0.0319 0.05694 C 0.03217 0.05578 0.0319 0.0544 0.0319 0.05301 L 0.03086 0.05116 " pathEditMode="relative" ptsTypes="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4.79167E-6 -1.48148E-6 C -0.00078 0.00579 -0.00195 0.01158 -0.00221 0.0176 C -0.00234 0.02361 -0.00208 0.02963 -0.00104 0.03519 C -0.00013 0.04051 0.00729 0.05139 0.00886 0.05301 C 0.01042 0.0544 0.0125 0.05417 0.01432 0.05486 C 0.01797 0.05811 0.02214 0.06019 0.02539 0.06459 C 0.02682 0.06667 0.02813 0.06922 0.02982 0.07061 C 0.03151 0.07199 0.03347 0.07176 0.03529 0.07246 C 0.03646 0.07292 0.0375 0.07408 0.03867 0.07454 C 0.04115 0.07547 0.04375 0.0757 0.04636 0.07639 C 0.04818 0.07709 0.05 0.07778 0.05182 0.07848 C 0.05404 0.07917 0.05625 0.07963 0.05847 0.08033 C 0.06914 0.07848 0.07995 0.07801 0.0905 0.07454 C 0.09336 0.07338 0.09557 0.06898 0.09818 0.06667 C 0.10065 0.06436 0.10326 0.06273 0.10586 0.06065 C 0.10847 0.05625 0.1112 0.05186 0.11367 0.04699 C 0.11693 0.04074 0.1211 0.03125 0.12357 0.02361 C 0.12591 0.01574 0.13021 -1.48148E-6 0.13021 -1.48148E-6 C 0.13281 -0.02314 0.12956 0.00556 0.13242 -0.02361 C 0.13268 -0.02685 0.13307 -0.03009 0.13347 -0.03333 C 0.13307 -0.04375 0.13334 -0.05439 0.13242 -0.06481 C 0.13086 -0.08032 0.12969 -0.07523 0.12578 -0.08426 C 0.12409 -0.08796 0.12292 -0.09236 0.12136 -0.09606 C 0.11927 -0.10069 0.11615 -0.10463 0.11367 -0.10787 C 0.1125 -0.10926 0.11133 -0.11041 0.11029 -0.1118 C 0.10886 -0.11365 0.10742 -0.11574 0.10586 -0.11759 C 0.08307 -0.11365 0.05925 -0.11875 0.0375 -0.10578 C 0.0237 -0.09768 0.03112 -0.10046 0.0155 -0.09814 C 0.01172 -0.09467 0.0082 -0.09097 0.00443 -0.08819 C 0.00091 -0.08564 -0.00312 -0.08541 -0.00664 -0.0824 C -0.01927 -0.07106 -0.01445 -0.06805 -0.02643 -0.06088 C -0.0289 -0.05926 -0.03164 -0.05949 -0.03424 -0.05879 C -0.03633 -0.05625 -0.03854 -0.05347 -0.04075 -0.05092 C -0.04687 -0.04467 -0.04844 -0.04583 -0.05403 -0.03727 C -0.05716 -0.0324 -0.05937 -0.02569 -0.06289 -0.02152 L -0.07604 -0.00602 L -0.08268 0.00186 C -0.08424 0.00579 -0.08555 0.00973 -0.08711 0.01366 C -0.08815 0.01644 -0.08945 0.01875 -0.09049 0.02153 C -0.09166 0.02523 -0.09258 0.0294 -0.09375 0.03334 C -0.09414 0.03797 -0.0944 0.04236 -0.09479 0.04699 C -0.09622 0.06297 -0.09818 0.07385 -0.09479 0.09213 C -0.09297 0.10255 -0.08919 0.11181 -0.08489 0.11945 C -0.07943 0.1294 -0.07474 0.14098 -0.06836 0.14908 C -0.06263 0.15602 -0.05273 0.16898 -0.04635 0.17454 C -0.03841 0.18102 -0.02995 0.18565 -0.022 0.19213 C -0.01797 0.19537 -0.0138 0.19815 -0.00989 0.20186 C -0.00573 0.20602 -0.00221 0.21204 0.00222 0.21551 C 0.00599 0.21875 0.01042 0.21898 0.01432 0.22153 C 0.05443 0.2463 -0.0013 0.2169 0.04297 0.23727 C 0.05222 0.24144 0.06107 0.24908 0.07057 0.25093 C 0.08972 0.25463 0.07722 0.25255 0.10807 0.25486 C 0.11146 0.25556 0.11472 0.25718 0.11797 0.25672 C 0.12175 0.25648 0.12539 0.2544 0.12904 0.25278 C 0.13581 0.24977 0.14297 0.24607 0.14896 0.23912 C 0.17084 0.2132 0.14232 0.24005 0.1655 0.21945 C 0.16849 0.21158 0.17227 0.20023 0.17643 0.19398 C 0.17839 0.19121 0.18086 0.19005 0.18307 0.1882 C 0.18568 0.18357 0.18854 0.17963 0.19076 0.17454 C 0.19271 0.17037 0.19362 0.16528 0.19518 0.16065 C 0.19662 0.15672 0.19844 0.15301 0.19961 0.14908 C 0.20977 0.11551 0.19584 0.15394 0.20729 0.12338 L 0.21068 0.08241 C 0.21107 0.07778 0.21159 0.07315 0.21172 0.06852 L 0.21289 0.04699 C 0.2125 0.0125 0.21367 -0.02245 0.21172 -0.05694 C 0.21107 -0.0699 0.20521 -0.09421 0.20521 -0.09421 C 0.20482 -0.0993 0.20547 -0.10532 0.20404 -0.10972 C 0.20235 -0.11504 0.19857 -0.11713 0.19636 -0.12152 C 0.19336 -0.12754 0.19102 -0.13449 0.18854 -0.1412 C 0.18698 -0.1456 0.18555 -0.15023 0.18425 -0.15486 C 0.18268 -0.15995 0.1819 -0.1662 0.17982 -0.1706 C 0.17813 -0.1743 0.17513 -0.17523 0.17318 -0.17847 C 0.17031 -0.1831 0.1681 -0.18889 0.1655 -0.19421 C 0.16445 -0.19606 0.16315 -0.19791 0.16211 -0.2 C 0.15534 -0.21527 0.15834 -0.21273 0.15 -0.22546 C 0.14727 -0.22963 0.14388 -0.23287 0.14115 -0.23727 C 0.13438 -0.24791 0.12852 -0.26064 0.12136 -0.2706 C 0.11628 -0.27754 0.11003 -0.28148 0.10482 -0.28819 C 0.09193 -0.30439 0.07917 -0.32083 0.06732 -0.33912 C 0.06432 -0.34375 0.06172 -0.34907 0.05847 -0.35301 C 0.0543 -0.35764 0.04961 -0.36064 0.04518 -0.36458 C 0.03972 -0.36944 0.04232 -0.36759 0.0375 -0.3706 C 0.03711 -0.36852 0.03698 -0.36643 0.03646 -0.36458 C 0.03399 -0.35602 0.03386 -0.36064 0.03086 -0.35092 C 0.02956 -0.34652 0.02865 -0.34189 0.02761 -0.33727 C 0.02722 -0.33333 0.0263 -0.32939 0.02643 -0.32546 C 0.02735 -0.30972 0.028 -0.29352 0.03086 -0.27847 C 0.03216 -0.27176 0.03555 -0.26689 0.03867 -0.26273 C 0.05182 -0.24467 0.06524 -0.22708 0.07943 -0.2118 C 0.08972 -0.20069 0.09935 -0.1875 0.11029 -0.17847 C 0.19427 -0.10879 0.17266 -0.12939 0.23711 -0.09421 C 0.31198 -0.05324 0.36367 -0.01018 0.45326 0.00787 C 0.52643 0.02246 0.49219 0.01783 0.55586 0.02361 L 0.60443 0.00579 C 0.63698 -0.00694 0.65052 -0.00648 0.67604 -0.04305 C 0.68425 -0.05486 0.69011 -0.0706 0.69701 -0.08426 C 0.7 -0.09861 0.70352 -0.11273 0.70586 -0.12754 C 0.70742 -0.1368 0.7086 -0.1618 0.70925 -0.17245 C 0.70807 -0.18634 0.70964 -0.20162 0.70586 -0.21365 C 0.70182 -0.22708 0.69401 -0.23588 0.68711 -0.24514 C 0.67227 -0.26527 0.6569 -0.28472 0.64076 -0.30185 C 0.61862 -0.32592 0.59623 -0.35023 0.5724 -0.36852 C 0.56276 -0.37592 0.55182 -0.375 0.54154 -0.37847 C 0.53229 -0.38148 0.52331 -0.38611 0.51393 -0.38819 C 0.50326 -0.39051 0.46953 -0.39305 0.45664 -0.39398 C 0.41641 -0.3875 0.43698 -0.3949 0.38386 -0.35671 C 0.37344 -0.3493 0.36263 -0.34305 0.353 -0.33333 C 0.33464 -0.31481 0.3 -0.27245 0.3 -0.27245 C 0.27878 -0.21481 0.28477 -0.24514 0.28021 -0.1824 C 0.28086 -0.16597 0.27865 -0.14838 0.28229 -0.13333 C 0.28646 -0.11666 0.29453 -0.10393 0.30222 -0.09213 C 0.30977 -0.08078 0.31862 -0.07245 0.32761 -0.06481 C 0.36485 -0.03287 0.38138 -0.03472 0.42682 -0.01967 C 0.43464 -0.02014 0.47422 -0.01736 0.48425 -0.03333 C 0.49076 -0.04398 0.49154 -0.06203 0.49518 -0.07639 C 0.4905 -0.11296 0.49167 -0.15393 0.48086 -0.18634 C 0.45742 -0.25625 0.428 -0.32037 0.39479 -0.37639 C 0.37539 -0.40926 0.35026 -0.43125 0.32539 -0.44907 C 0.22722 -0.51828 0.2194 -0.51342 0.13893 -0.52731 C 0.12461 -0.51828 0.10951 -0.51227 0.09597 -0.5 C 0.06888 -0.47523 0.04623 -0.4243 0.02982 -0.3824 C 0.02214 -0.36296 0.01732 -0.34051 0.01107 -0.31967 C 0.01029 -0.29282 0.00248 -0.26365 0.00886 -0.23912 C 0.02084 -0.19282 0.03932 -0.14884 0.06289 -0.11967 C 0.16042 0.00139 0.25925 0.05394 0.375 0.08426 C 0.40951 0.09329 0.44479 0.08681 0.47982 0.0882 C 0.49115 0.05811 0.51224 0.03403 0.51393 -0.00208 C 0.51667 -0.05764 0.50495 -0.11389 0.49193 -0.16481 C 0.4668 -0.2618 0.43477 -0.3287 0.38268 -0.37453 C 0.36498 -0.39004 0.3457 -0.40023 0.32643 -0.40787 C 0.31576 -0.41203 0.30443 -0.40902 0.29336 -0.40972 C 0.26302 -0.3912 0.24401 -0.39143 0.22722 -0.33518 C 0.22084 -0.31389 0.22136 -0.28819 0.21836 -0.26458 C 0.22578 -0.23657 0.22709 -0.20023 0.2405 -0.18032 C 0.26367 -0.14606 0.35781 -0.15023 0.37396 -0.14907 C 0.40573 -0.16018 0.43985 -0.1618 0.46432 -0.20787 C 0.47279 -0.22384 0.47383 -0.24838 0.47865 -0.26852 C 0.47904 -0.28426 0.48347 -0.30139 0.47982 -0.31574 C 0.46693 -0.36504 0.43047 -0.40949 0.40261 -0.42338 C 0.38268 -0.43356 0.36146 -0.43009 0.34076 -0.43333 C 0.30781 -0.40208 0.2974 -0.40324 0.27904 -0.33912 C 0.27539 -0.32615 0.27682 -0.31041 0.27578 -0.29606 C 0.278 -0.27916 0.27591 -0.2581 0.28229 -0.24514 C 0.30195 -0.20555 0.34258 -0.2125 0.36615 -0.20972 C 0.41211 -0.24583 0.41042 -0.22615 0.43021 -0.29213 C 0.43177 -0.29745 0.43164 -0.30393 0.43229 -0.30972 C 0.42539 -0.32615 0.42162 -0.34953 0.41146 -0.35879 C 0.32904 -0.43333 0.31758 -0.40879 0.23047 -0.39213 C 0.21615 -0.38634 0.20052 -0.38657 0.1875 -0.37453 C 0.16784 -0.35625 0.16914 -0.33541 0.1655 -0.30578 C 0.16406 -0.29467 0.1625 -0.28356 0.16107 -0.27245 C 0.16693 -0.25486 0.16849 -0.22916 0.17865 -0.21967 C 0.25768 -0.14652 0.28607 -0.17291 0.37057 -0.18634 C 0.37865 -0.1993 0.38854 -0.20972 0.39479 -0.22546 C 0.39662 -0.22986 0.39492 -0.2375 0.39271 -0.2412 C 0.38841 -0.24768 0.38229 -0.24907 0.37722 -0.25301 C 0.36797 -0.24768 0.35794 -0.24583 0.34961 -0.23727 C 0.28464 -0.17083 0.28451 -0.15416 0.23268 -0.05301 C 0.22865 -0.02477 0.22084 0.00232 0.22057 0.03125 C 0.22018 0.08079 0.23698 0.09584 0.25925 0.10973 C 0.27904 0.12199 0.29948 0.1301 0.31979 0.13912 C 0.41472 0.18125 0.42539 0.18334 0.51953 0.2176 C 0.53711 0.21551 0.55599 0.22338 0.5724 0.21181 C 0.59766 0.19375 0.58008 0.0963 0.57682 0.08426 C 0.55469 0.00093 0.55156 0.01389 0.52279 -0.01759 C 0.51901 -0.02176 0.51615 -0.02986 0.51172 -0.03148 C 0.49987 -0.03541 0.4875 -0.03264 0.47539 -0.03333 C 0.45951 -0.01921 0.4336 -0.00926 0.43229 0.03334 C 0.4319 0.04699 0.43529 0.06482 0.44232 0.07061 C 0.4638 0.0882 0.48854 0.08889 0.51172 0.09792 C 0.56237 0.0875 0.6125 0.10602 0.64518 0.02361 C 0.65078 0.00949 0.64675 -0.01041 0.6474 -0.02754 C 0.64453 -0.07245 0.64219 -0.11782 0.63854 -0.16273 C 0.63737 -0.17731 0.6375 -0.19352 0.63307 -0.20578 C 0.62565 -0.22662 0.61563 -0.24467 0.60443 -0.25879 C 0.51576 -0.37129 0.51081 -0.3493 0.39271 -0.40185 C 0.38646 -0.39676 0.378 -0.39629 0.37396 -0.38634 C 0.36341 -0.36041 0.38373 -0.31782 0.39154 -0.30787 C 0.43294 -0.25439 0.48164 -0.26018 0.53047 -0.24907 C 0.54857 -0.25555 0.56771 -0.25555 0.58451 -0.26852 C 0.59805 -0.27916 0.60443 -0.30625 0.60768 -0.32939 C 0.60886 -0.33703 0.60925 -0.34514 0.6099 -0.35301 C 0.60482 -0.37708 0.60443 -0.40671 0.59453 -0.42546 C 0.56628 -0.47824 0.51459 -0.51875 0.47539 -0.53912 C 0.46654 -0.54375 0.45703 -0.54305 0.44779 -0.5449 C 0.32839 -0.48634 0.32227 -0.53426 0.27136 -0.41574 C 0.26927 -0.41064 0.26914 -0.40393 0.26797 -0.39791 C 0.26914 -0.38819 0.26771 -0.37639 0.27136 -0.36852 C 0.27578 -0.35902 0.28737 -0.36643 0.29232 -0.36852 C 0.29297 -0.37314 0.29453 -0.37754 0.29453 -0.3824 C 0.29349 -0.43264 0.28828 -0.44745 0.25807 -0.47847 C 0.20768 -0.52986 0.19102 -0.52199 0.13672 -0.52939 C 0.10873 -0.51875 0.0625 -0.50416 0.0375 -0.48032 C 0.00625 -0.45046 -0.01836 -0.40995 -0.03633 -0.35671 C -0.04466 -0.33264 -0.05039 -0.30578 -0.05729 -0.28032 C -0.06081 -0.22546 -0.07005 -0.16111 -0.04518 -0.1118 C 0.01016 -0.00162 0.08594 0.02176 0.16107 0.06065 C 0.18737 0.07454 0.21393 0.08565 0.2405 0.09792 C 0.24779 0.09283 0.25807 0.09398 0.2625 0.08241 C 0.28099 0.03426 0.24805 -0.04814 0.23607 -0.07245 C 0.19232 -0.1618 0.19011 -0.15185 0.14232 -0.16273 C 0.12943 -0.16088 0.11628 -0.16203 0.10365 -0.15694 C 0.08451 -0.14884 0.02005 -0.10926 -0.00104 -0.08819 C -0.01302 -0.07639 -0.03424 -0.04514 -0.03424 -0.04514 C -0.03568 -0.03865 -0.03893 -0.03264 -0.03854 -0.02546 C -0.03568 0.03542 -0.0293 0.02963 -4.79167E-6 0.06065 C 0.00977 0.07107 0.0194 0.08172 0.02982 0.09005 C 0.03698 0.09584 0.04675 0.10023 0.05521 0.10394 C 0.04141 0.06366 0.04636 0.06736 0.03307 0.04908 C 0.03203 0.04746 0.03086 0.04653 0.02982 0.04514 C 0.02357 0.03681 0.02669 0.03727 0.02318 0.03727 L 0.01771 0.02732 " pathEditMode="relative" ptsTypes="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4.16667E-6 1.85185E-6 C 0.00365 0.00648 0.00717 0.01343 0.01094 0.01968 C 0.01198 0.0213 0.01302 0.02269 0.01433 0.02361 C 0.01641 0.02477 0.01875 0.025 0.02097 0.02546 C 0.02344 0.02616 0.02605 0.02685 0.02865 0.02755 C 0.03347 0.02616 0.03855 0.02685 0.04297 0.02361 C 0.0444 0.02245 0.04336 0.01806 0.04401 0.01574 C 0.04493 0.01273 0.04636 0.01042 0.0474 0.00787 C 0.05547 -0.01227 0.04206 0.01968 0.05287 -0.00579 C 0.05326 -0.00926 0.05339 -0.0125 0.05404 -0.01574 C 0.05443 -0.01782 0.05573 -0.01921 0.05625 -0.02153 C 0.0569 -0.02523 0.0569 -0.0294 0.0573 -0.03333 C 0.05912 -0.0544 0.05756 -0.03958 0.05951 -0.05694 C 0.06159 -0.09491 0.06263 -0.10069 0.0573 -0.15486 C 0.05339 -0.19514 0.04584 -0.20694 0.03308 -0.23912 C 0.03047 -0.24583 0.02761 -0.25208 0.02526 -0.2588 C 0.02318 -0.26528 0.02136 -0.27245 0.01875 -0.27847 C 0.01667 -0.2831 0.00625 -0.30023 0.00326 -0.30393 C 0.00118 -0.30648 -0.0013 -0.30717 -0.00338 -0.30972 C -0.00651 -0.31389 -0.00885 -0.32014 -0.01224 -0.32361 C -0.01588 -0.32731 -0.02044 -0.32778 -0.02435 -0.33148 C -0.02825 -0.33495 -0.03138 -0.3412 -0.03528 -0.34514 C -0.04062 -0.35046 -0.04648 -0.3537 -0.05182 -0.3588 C -0.05898 -0.36551 -0.06562 -0.37384 -0.07278 -0.38032 C -0.07851 -0.38565 -0.08437 -0.39097 -0.09049 -0.39421 C -0.12226 -0.41088 -0.12812 -0.40926 -0.1556 -0.41967 C -0.16705 -0.42384 -0.18971 -0.43333 -0.18971 -0.43333 C -0.20703 -0.43264 -0.22435 -0.4338 -0.24153 -0.43125 C -0.24336 -0.43102 -0.2444 -0.42708 -0.24596 -0.42546 C -0.25026 -0.4213 -0.25494 -0.41805 -0.25924 -0.41366 C -0.26432 -0.40856 -0.26927 -0.40208 -0.27474 -0.39815 C -0.27721 -0.39606 -0.27994 -0.39467 -0.28242 -0.39213 C -0.28554 -0.38889 -0.28828 -0.38426 -0.29127 -0.38032 C -0.29336 -0.37755 -0.29583 -0.37569 -0.29778 -0.37245 C -0.31145 -0.35208 -0.30065 -0.36667 -0.31002 -0.34699 C -0.31237 -0.34213 -0.31536 -0.33819 -0.3177 -0.33333 C -0.32005 -0.32824 -0.32487 -0.31319 -0.32656 -0.30787 C -0.32773 -0.30393 -0.32864 -0.29977 -0.32981 -0.29606 C -0.33112 -0.2919 -0.33281 -0.28819 -0.33424 -0.28426 C -0.33502 -0.27569 -0.33593 -0.26736 -0.33645 -0.2588 C -0.33685 -0.25231 -0.33724 -0.24583 -0.3375 -0.23912 C -0.33645 -0.22083 -0.33763 -0.20162 -0.33424 -0.18426 C -0.33229 -0.1743 -0.31927 -0.1456 -0.31224 -0.13518 C -0.30833 -0.12963 -0.3039 -0.12523 -0.3 -0.11967 C -0.29544 -0.11273 -0.29166 -0.1044 -0.28685 -0.09815 C -0.25768 -0.05995 -0.27109 -0.08079 -0.24596 -0.05694 C -0.24179 -0.05278 -0.23815 -0.04676 -0.23385 -0.04305 C -0.22669 -0.03704 -0.21927 -0.0368 -0.21185 -0.03333 C -0.20442 -0.02986 -0.18971 -0.02153 -0.18971 -0.02153 C -0.16158 -0.02454 -0.15547 -0.01574 -0.13567 -0.0412 C -0.12239 -0.0581 -0.12057 -0.07523 -0.1125 -0.10185 C -0.11119 -0.10671 -0.10807 -0.11574 -0.10807 -0.11574 C -0.10924 -0.13912 -0.10963 -0.16296 -0.11145 -0.18634 C -0.11185 -0.1912 -0.11393 -0.19514 -0.11471 -0.2 C -0.11497 -0.20092 -0.11653 -0.22361 -0.11692 -0.22546 C -0.11757 -0.22847 -0.11914 -0.23079 -0.12031 -0.23333 C -0.12422 -0.2419 -0.12929 -0.24907 -0.13242 -0.2588 C -0.13385 -0.26342 -0.13463 -0.26898 -0.13685 -0.27245 C -0.18554 -0.35347 -0.16601 -0.31875 -0.19414 -0.35694 C -0.19791 -0.36204 -0.20104 -0.36852 -0.2052 -0.37245 C -0.20924 -0.37639 -0.21406 -0.37778 -0.21849 -0.38032 C -0.22252 -0.38565 -0.2263 -0.39143 -0.2306 -0.39606 C -0.23333 -0.39907 -0.25013 -0.41157 -0.25377 -0.41366 C -0.25807 -0.4162 -0.26263 -0.41713 -0.26692 -0.41967 C -0.27044 -0.42153 -0.27343 -0.42569 -0.27682 -0.42755 C -0.29231 -0.43472 -0.2983 -0.43495 -0.31224 -0.43727 C -0.32617 -0.43588 -0.34023 -0.43588 -0.35403 -0.43333 C -0.35755 -0.43264 -0.36054 -0.4287 -0.36406 -0.42755 C -0.36797 -0.42592 -0.37213 -0.42616 -0.37617 -0.42546 C -0.37981 -0.42292 -0.38372 -0.4213 -0.38724 -0.41759 C -0.3931 -0.41134 -0.39765 -0.40162 -0.40377 -0.39606 C -0.41145 -0.38889 -0.41927 -0.38217 -0.42682 -0.37454 C -0.42942 -0.37199 -0.43216 -0.36944 -0.43463 -0.36667 C -0.43841 -0.36227 -0.44231 -0.35833 -0.44557 -0.35301 C -0.45221 -0.34259 -0.46432 -0.31967 -0.46432 -0.31967 C -0.46549 -0.31435 -0.46614 -0.3088 -0.4677 -0.30393 C -0.46849 -0.30139 -0.47044 -0.30069 -0.47096 -0.29792 C -0.472 -0.29375 -0.47174 -0.28889 -0.47213 -0.28426 C -0.47031 -0.25555 -0.47226 -0.22523 -0.46653 -0.19792 C -0.46145 -0.17315 -0.43268 -0.14861 -0.42252 -0.13518 C -0.4177 -0.12893 -0.41445 -0.11898 -0.40924 -0.11366 C -0.38854 -0.09282 -0.38502 -0.09653 -0.36627 -0.08819 C -0.33554 -0.07454 -0.36731 -0.08426 -0.32539 -0.07454 C -0.31653 -0.07639 -0.30716 -0.07454 -0.29895 -0.08032 C -0.28372 -0.0912 -0.27408 -0.11296 -0.26367 -0.13333 C -0.24948 -0.19745 -0.24557 -0.19537 -0.24713 -0.26458 C -0.24817 -0.31111 -0.28294 -0.38403 -0.2901 -0.4 C -0.30377 -0.43032 -0.3095 -0.44676 -0.32656 -0.4706 C -0.34557 -0.49722 -0.36549 -0.52153 -0.38502 -0.54699 L -0.39713 -0.56273 C -0.40117 -0.56805 -0.40455 -0.57546 -0.40924 -0.57847 C -0.4177 -0.58356 -0.42604 -0.58981 -0.43463 -0.59421 C -0.43776 -0.5956 -0.44114 -0.5956 -0.44453 -0.59606 C -0.45156 -0.59699 -0.45846 -0.59722 -0.46549 -0.59792 C -0.47057 -0.59861 -0.47578 -0.5993 -0.48099 -0.6 C -0.48658 -0.59954 -0.51666 -0.59907 -0.52617 -0.59421 C -0.53203 -0.59097 -0.53711 -0.58472 -0.5427 -0.58032 C -0.5608 -0.56597 -0.55091 -0.57731 -0.56471 -0.5588 C -0.56731 -0.55092 -0.56966 -0.54282 -0.57252 -0.53518 C -0.58502 -0.50185 -0.57591 -0.53426 -0.58906 -0.49421 C -0.59036 -0.48981 -0.5914 -0.48518 -0.59231 -0.48032 C -0.59453 -0.46875 -0.5957 -0.45278 -0.59674 -0.4412 C -0.59635 -0.42546 -0.59948 -0.40833 -0.59557 -0.39421 C -0.5901 -0.37361 -0.5806 -0.35648 -0.57031 -0.34305 C -0.56328 -0.33403 -0.5569 -0.32292 -0.54935 -0.31574 C -0.52838 -0.2956 -0.51198 -0.28958 -0.48971 -0.27847 C -0.48125 -0.27963 -0.47226 -0.27708 -0.46432 -0.28241 C -0.4556 -0.28819 -0.45273 -0.31065 -0.45 -0.32361 C -0.44843 -0.36111 -0.44596 -0.37847 -0.45 -0.41366 C -0.45195 -0.43032 -0.45299 -0.44815 -0.45781 -0.46273 C -0.46575 -0.48727 -0.47903 -0.50532 -0.4875 -0.5294 C -0.51445 -0.60602 -0.47799 -0.5088 -0.5427 -0.63125 C -0.54817 -0.6419 -0.55325 -0.65324 -0.55924 -0.66273 C -0.56718 -0.67523 -0.57825 -0.68171 -0.58789 -0.68819 C -0.59114 -0.69051 -0.5944 -0.69305 -0.59778 -0.69421 C -0.60442 -0.6963 -0.61106 -0.69676 -0.6177 -0.69792 C -0.61953 -0.69745 -0.62148 -0.69745 -0.62317 -0.69606 C -0.65586 -0.67222 -0.65442 -0.67477 -0.6806 -0.63518 C -0.6845 -0.6294 -0.68828 -0.62292 -0.69153 -0.61574 C -0.69349 -0.61157 -0.6944 -0.60648 -0.69596 -0.60185 C -0.69804 -0.59606 -0.70065 -0.59051 -0.7026 -0.58426 C -0.70507 -0.57662 -0.70716 -0.56875 -0.70924 -0.56088 C -0.71419 -0.54213 -0.71692 -0.52824 -0.72135 -0.50787 C -0.72226 -0.49375 -0.72395 -0.46875 -0.72356 -0.45694 C -0.72317 -0.4463 -0.72135 -0.43588 -0.72031 -0.42546 C -0.71731 -0.3963 -0.71783 -0.38634 -0.70807 -0.35486 C -0.70416 -0.3419 -0.67656 -0.28981 -0.67278 -0.28426 C -0.65481 -0.25787 -0.63854 -0.22407 -0.61653 -0.20972 C -0.59101 -0.19329 -0.58619 -0.18889 -0.55703 -0.17639 C -0.54908 -0.17315 -0.54075 -0.17153 -0.53281 -0.16852 C -0.51979 -0.16389 -0.50716 -0.15694 -0.49414 -0.15301 C -0.47174 -0.1463 -0.39908 -0.14722 -0.39492 -0.14699 C -0.29622 -0.15903 -0.38932 -0.14213 -0.31328 -0.16852 C -0.29244 -0.17592 -0.27122 -0.1787 -0.25039 -0.18634 C -0.21705 -0.19861 -0.17435 -0.22778 -0.14349 -0.24514 C -0.12812 -0.2537 -0.11198 -0.25787 -0.09713 -0.26852 C -0.08125 -0.28009 -0.06666 -0.2963 -0.05182 -0.3118 C -0.00833 -0.35741 -0.00416 -0.36042 0.02644 -0.40972 C 0.03034 -0.41597 0.03425 -0.42199 0.0375 -0.4294 C 0.04167 -0.43912 0.04467 -0.45046 0.04844 -0.46088 C 0.05092 -0.46736 0.05365 -0.47384 0.05625 -0.48032 C 0.0569 -0.48565 0.05782 -0.49074 0.05847 -0.49606 C 0.06081 -0.51782 0.0599 -0.53842 0.05625 -0.56088 C 0.05482 -0.56921 0.04245 -0.60509 0.0375 -0.61574 C 0.0142 -0.66412 0.02761 -0.63611 0.01433 -0.65694 C 0.00925 -0.66481 0.01315 -0.66134 0.00769 -0.66458 C 0.00625 -0.66412 0.00443 -0.66435 0.00326 -0.66273 C -0.00182 -0.65555 0.00964 -0.64537 0.0099 -0.64514 L 0.03412 -0.65092 C 0.03815 -0.65185 0.04219 -0.65208 0.04623 -0.65301 L 0.075 -0.6588 C 0.07748 -0.66088 0.07995 -0.66366 0.08269 -0.66458 C 0.0892 -0.66713 0.10248 -0.66852 0.10248 -0.66852 C 0.10469 -0.66805 0.10717 -0.66852 0.10912 -0.66667 C 0.11016 -0.66574 0.11003 -0.66273 0.11029 -0.66088 C 0.11342 -0.63241 0.10873 -0.66342 0.1125 -0.62546 C 0.11328 -0.61759 0.11472 -0.60972 0.11576 -0.60185 C 0.11693 -0.59282 0.1181 -0.5838 0.11901 -0.57454 C 0.12162 -0.55 0.11875 -0.56643 0.12123 -0.55301 C 0.12162 -0.44907 0.12136 -0.34514 0.1224 -0.2412 C 0.1224 -0.23773 0.12409 -0.23472 0.12461 -0.23125 C 0.12631 -0.21782 0.12722 -0.2037 0.12904 -0.19028 C 0.13008 -0.18148 0.13203 -0.17338 0.13347 -0.16458 C 0.13425 -0.1588 0.1349 -0.15301 0.13568 -0.14699 C 0.13451 -0.1287 0.13555 -0.10972 0.1323 -0.09213 C 0.13086 -0.08426 0.12605 -0.07963 0.1224 -0.07454 C 0.11914 -0.07014 0.09922 -0.05069 0.09701 -0.04907 C 0.04948 -0.01134 0.08998 -0.04537 0.0573 -0.02361 C 0.05026 -0.01875 0.04375 -0.01065 0.03633 -0.00787 C 0.02461 -0.00324 -0.00364 1.85185E-6 -0.01992 0.00208 C -0.02903 -0.00069 -0.03815 -0.00417 -0.04752 -0.00579 C -0.05625 -0.00741 -0.0651 -0.00787 -0.07395 -0.00787 L -0.18867 -0.00579 C -0.20573 -0.0037 -0.2345 0.0007 -0.25156 1.85185E-6 C -0.27695 -0.00092 -0.30221 -0.00393 -0.3276 -0.00579 L -0.34414 -0.00972 C -0.35039 -0.01111 -0.35677 -0.01111 -0.36289 -0.01366 C -0.37526 -0.01898 -0.39856 -0.03518 -0.40924 -0.04699 C -0.42591 -0.06551 -0.46523 -0.10856 -0.48307 -0.14514 C -0.4927 -0.16458 -0.49583 -0.17824 -0.50182 -0.2 C -0.50416 -0.2243 -0.50716 -0.2544 -0.50846 -0.27847 C -0.50911 -0.29074 -0.50924 -0.30324 -0.50963 -0.31574 C -0.50468 -0.49653 -0.51419 -0.33171 -0.49974 -0.4294 C -0.49804 -0.44028 -0.49935 -0.45208 -0.49752 -0.46273 C -0.4957 -0.47292 -0.48385 -0.50787 -0.47877 -0.51574 C -0.46302 -0.53935 -0.4401 -0.55 -0.42135 -0.5588 C -0.38906 -0.57384 -0.37552 -0.57639 -0.34531 -0.58426 C -0.33645 -0.5831 -0.32747 -0.5831 -0.31875 -0.58032 C -0.29583 -0.57338 -0.26028 -0.55532 -0.23932 -0.53912 C -0.22304 -0.52662 -0.20742 -0.51157 -0.19192 -0.49606 C -0.18528 -0.48935 -0.17942 -0.48032 -0.17317 -0.47245 C -0.17096 -0.46481 -0.16849 -0.45694 -0.16653 -0.44907 C -0.15898 -0.41782 -0.15612 -0.39838 -0.15 -0.36458 C -0.147 -0.29282 -0.1457 -0.30995 -0.15442 -0.22153 C -0.1552 -0.21412 -0.15638 -0.20625 -0.15885 -0.2 C -0.17304 -0.16528 -0.19101 -0.14467 -0.21406 -0.1294 C -0.23867 -0.11319 -0.27825 -0.09907 -0.30664 -0.08819 C -0.325 -0.10023 -0.33554 -0.10393 -0.35078 -0.1294 C -0.35742 -0.14051 -0.36185 -0.15555 -0.36731 -0.16852 C -0.36823 -0.18449 -0.372 -0.22338 -0.36731 -0.2412 C -0.36484 -0.25092 -0.36028 -0.25926 -0.3552 -0.26458 C -0.3194 -0.30347 -0.29791 -0.29421 -0.2526 -0.30185 C -0.2164 -0.29375 -0.19583 -0.30185 -0.16875 -0.26667 C -0.16601 -0.26296 -0.1651 -0.25625 -0.16328 -0.25092 C -0.16015 -0.21273 -0.15924 -0.20764 -0.16549 -0.14699 C -0.16653 -0.13657 -0.17005 -0.12685 -0.17435 -0.11967 C -0.17851 -0.1125 -0.18463 -0.11042 -0.18971 -0.10579 C -0.20221 -0.1125 -0.21549 -0.11551 -0.22721 -0.12546 C -0.25846 -0.15231 -0.28632 -0.2213 -0.29557 -0.27454 L -0.30117 -0.30579 C -0.3 -0.31366 -0.30156 -0.32477 -0.29778 -0.3294 C -0.25937 -0.37847 -0.2207 -0.36435 -0.17435 -0.36852 C -0.12031 -0.34676 -0.10859 -0.35787 -0.07278 -0.30579 C -0.0694 -0.30092 -0.0677 -0.29282 -0.0651 -0.28634 C -0.06588 -0.2588 -0.06315 -0.23032 -0.06731 -0.20393 C -0.07461 -0.15856 -0.1026 -0.10926 -0.12474 -0.08819 C -0.13828 -0.07546 -0.15403 -0.07245 -0.16875 -0.06458 C -0.2181 -0.07477 -0.23411 -0.07037 -0.28242 -0.11967 C -0.29544 -0.13287 -0.30442 -0.15625 -0.31549 -0.17454 C -0.32057 -0.19282 -0.32682 -0.21042 -0.33099 -0.2294 C -0.34283 -0.2838 -0.34153 -0.28819 -0.34414 -0.33727 C -0.3427 -0.35162 -0.34492 -0.36898 -0.33971 -0.38032 C -0.33033 -0.40116 -0.31679 -0.41551 -0.30338 -0.42755 C -0.24948 -0.47523 -0.22474 -0.47639 -0.16653 -0.49606 C -0.13281 -0.49028 -0.09791 -0.49398 -0.0651 -0.47847 C -0.03672 -0.46481 -0.01132 -0.43542 0.01433 -0.40972 C 0.05743 -0.36667 0.07657 -0.34444 0.10365 -0.27847 C 0.10769 -0.26852 0.10951 -0.25625 0.1125 -0.24514 C 0.11667 -0.15833 0.11719 -0.17014 0.11133 -0.03727 C 0.11016 -0.00995 0.10105 0.02685 0.09154 0.04699 C 0.08138 0.06852 0.06394 0.06574 0.05065 0.06852 C 0.02383 0.06597 -0.00312 0.0669 -0.02981 0.06088 C -0.06185 0.0537 -0.04635 -0.01273 -0.04192 -0.05301 C -0.04127 -0.05926 -0.03645 -0.0618 -0.03307 -0.06458 C -0.02422 -0.07292 -0.01549 -0.08333 -0.0056 -0.08634 C 0.01654 -0.09259 0.03933 -0.09028 0.06172 -0.09213 C 0.0698 -0.08796 0.07318 -0.08773 0.08047 -0.07639 C 0.08243 -0.07338 0.08347 -0.06852 0.0849 -0.06458 C 0.08451 -0.04977 0.08516 -0.03449 0.08373 -0.01967 C 0.0836 -0.01759 0.08151 -0.01852 0.08047 -0.01759 C 0.07826 -0.01597 0.07618 -0.01296 0.07383 -0.0118 C 0.07032 -0.00972 0.06654 -0.00926 0.06276 -0.00787 C 0.06172 -0.00741 0.06068 -0.00648 0.05951 -0.00579 C 0.05196 -0.00255 0.05625 -0.00579 0.05183 -0.00185 L 0.04961 -0.00185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ДОРОЖНАЯ АЗБУКА</vt:lpstr>
      <vt:lpstr>НАЙДИ ЛИШНЕЕ</vt:lpstr>
      <vt:lpstr>ЧЕТВЁРТЫЙ ЛИШНИЙ</vt:lpstr>
      <vt:lpstr>ВЫБЕРИ ИЗ МНОЖЕСТВА</vt:lpstr>
      <vt:lpstr>РАЗВИТИЕ ВНИМАНИЯ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АЗБУКА</dc:title>
  <dc:creator>Nina</dc:creator>
  <cp:lastModifiedBy>Nina</cp:lastModifiedBy>
  <cp:revision>11</cp:revision>
  <dcterms:created xsi:type="dcterms:W3CDTF">2018-11-11T08:59:15Z</dcterms:created>
  <dcterms:modified xsi:type="dcterms:W3CDTF">2018-11-11T10:43:02Z</dcterms:modified>
</cp:coreProperties>
</file>