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65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8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EC8A-78FF-4E8B-BEF0-11191BEC4D1B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93B3-3F30-4125-91E0-8F50192F0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EC8A-78FF-4E8B-BEF0-11191BEC4D1B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93B3-3F30-4125-91E0-8F50192F0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EC8A-78FF-4E8B-BEF0-11191BEC4D1B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93B3-3F30-4125-91E0-8F50192F0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EC8A-78FF-4E8B-BEF0-11191BEC4D1B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93B3-3F30-4125-91E0-8F50192F0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EC8A-78FF-4E8B-BEF0-11191BEC4D1B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93B3-3F30-4125-91E0-8F50192F0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EC8A-78FF-4E8B-BEF0-11191BEC4D1B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93B3-3F30-4125-91E0-8F50192F0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EC8A-78FF-4E8B-BEF0-11191BEC4D1B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93B3-3F30-4125-91E0-8F50192F0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EC8A-78FF-4E8B-BEF0-11191BEC4D1B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93B3-3F30-4125-91E0-8F50192F0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EC8A-78FF-4E8B-BEF0-11191BEC4D1B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93B3-3F30-4125-91E0-8F50192F0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EC8A-78FF-4E8B-BEF0-11191BEC4D1B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93B3-3F30-4125-91E0-8F50192F0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EC8A-78FF-4E8B-BEF0-11191BEC4D1B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E7793B3-3F30-4125-91E0-8F50192F08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7AEC8A-78FF-4E8B-BEF0-11191BEC4D1B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7793B3-3F30-4125-91E0-8F50192F089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76;&#1083;&#1103;%20&#1091;&#1088;&#1086;&#1082;&#1072;%20&#1084;&#1091;&#1079;&#1099;&#1082;&#1080;\5%20&#1082;&#1083;&#1072;&#1089;&#1089;\&#1086;&#1073;&#1088;&#1072;&#1079;&#1099;%20&#1087;&#1088;&#1080;&#1088;&#1086;&#1076;&#1099;%20&#1074;%20&#1090;&#1074;&#1086;&#1088;&#1095;&#1077;&#1089;&#1090;&#1074;&#1077;%20&#1084;&#1091;&#1079;&#1099;&#1082;&#1072;&#1085;&#1090;&#1086;&#1074;\&#1063;&#1072;&#1081;&#1082;&#1086;&#1074;&#1089;&#1082;&#1080;&#1081;__&#1042;&#1088;&#1077;&#1084;&#1077;&#1085;&#1072;_&#1075;&#1086;&#1076;&#1072;___&#1040;&#1087;&#1088;&#1077;&#1083;&#1100;__&#1055;&#1086;&#1076;&#1089;&#1085;&#1077;&#1078;&#1085;&#1080;&#1082;_.mp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76;&#1083;&#1103;%20&#1091;&#1088;&#1086;&#1082;&#1072;%20&#1084;&#1091;&#1079;&#1099;&#1082;&#1080;\5%20&#1082;&#1083;&#1072;&#1089;&#1089;\&#1086;&#1073;&#1088;&#1072;&#1079;&#1099;%20&#1087;&#1088;&#1080;&#1088;&#1086;&#1076;&#1099;%20&#1074;%20&#1090;&#1074;&#1086;&#1088;&#1095;&#1077;&#1089;&#1090;&#1074;&#1077;%20&#1084;&#1091;&#1079;&#1099;&#1082;&#1072;&#1085;&#1090;&#1086;&#1074;\&#1057;&#1090;&#1088;&#1072;&#1074;&#1080;&#1085;&#1089;&#1082;&#1080;&#1081;%20&#1042;&#1077;&#1089;&#1085;&#1072;%20&#1089;&#1074;&#1103;&#1097;&#1077;&#1085;&#1085;&#1072;&#1103;%20&#1055;&#1086;&#1094;&#1077;&#1083;&#1091;&#1081;%20&#1079;&#1077;&#1084;&#1083;&#1080;.mp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76;&#1083;&#1103;%20&#1091;&#1088;&#1086;&#1082;&#1072;%20&#1084;&#1091;&#1079;&#1099;&#1082;&#1080;\5%20&#1082;&#1083;&#1072;&#1089;&#1089;\&#1086;&#1073;&#1088;&#1072;&#1079;&#1099;%20&#1087;&#1088;&#1080;&#1088;&#1086;&#1076;&#1099;%20&#1074;%20&#1090;&#1074;&#1086;&#1088;&#1095;&#1077;&#1089;&#1090;&#1074;&#1077;%20&#1084;&#1091;&#1079;&#1099;&#1082;&#1072;&#1085;&#1090;&#1086;&#1074;\&#1056;&#1048;&#1052;&#1057;&#1050;&#1048;&#1049;%20&#1050;&#1054;&#1056;&#1057;&#1040;&#1050;&#1054;&#1042;%20&#1086;&#1050;&#1045;&#1040;&#1053;%20&#1052;&#1054;&#1056;&#1045;%20&#1057;&#1048;&#1053;&#1045;&#1045;.mp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76;&#1083;&#1103;%20&#1091;&#1088;&#1086;&#1082;&#1072;%20&#1084;&#1091;&#1079;&#1099;&#1082;&#1080;\5%20&#1082;&#1083;&#1072;&#1089;&#1089;\&#1086;&#1073;&#1088;&#1072;&#1079;&#1099;%20&#1087;&#1088;&#1080;&#1088;&#1086;&#1076;&#1099;%20&#1074;%20&#1090;&#1074;&#1086;&#1088;&#1095;&#1077;&#1089;&#1090;&#1074;&#1077;%20&#1084;&#1091;&#1079;&#1099;&#1082;&#1072;&#1085;&#1090;&#1086;&#1074;\&#1087;&#1088;&#1086;%20&#1076;&#1088;&#1091;&#1078;&#1073;&#1091;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725308"/>
          </a:xfrm>
        </p:spPr>
        <p:txBody>
          <a:bodyPr>
            <a:noAutofit/>
          </a:bodyPr>
          <a:lstStyle/>
          <a:p>
            <a:pPr algn="ctr"/>
            <a:r>
              <a:rPr lang="ru-RU" sz="12000" dirty="0" smtClean="0">
                <a:solidFill>
                  <a:srgbClr val="00B050"/>
                </a:solidFill>
                <a:latin typeface="Monotype Corsiva" pitchFamily="66" charset="0"/>
              </a:rPr>
              <a:t>Я чувствую,     а значит,         я живу</a:t>
            </a:r>
            <a:endParaRPr lang="ru-RU" sz="12000" dirty="0">
              <a:solidFill>
                <a:srgbClr val="00B05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5360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Можно ли считать, что пейзаж в искусстве – это точная копия картины художника?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142984"/>
            <a:ext cx="7851648" cy="1485896"/>
          </a:xfrm>
        </p:spPr>
        <p:txBody>
          <a:bodyPr/>
          <a:lstStyle/>
          <a:p>
            <a:pPr algn="ctr"/>
            <a:r>
              <a:rPr lang="ru-RU" sz="9600" dirty="0" smtClean="0">
                <a:solidFill>
                  <a:schemeClr val="tx1"/>
                </a:solidFill>
              </a:rPr>
              <a:t>ПЕЙЗАЖ</a:t>
            </a:r>
            <a:endParaRPr lang="ru-RU" sz="96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/>
              <a:t>Само слово </a:t>
            </a:r>
            <a:r>
              <a:rPr lang="ru-RU" sz="4000" dirty="0" smtClean="0"/>
              <a:t>французское </a:t>
            </a:r>
            <a:r>
              <a:rPr lang="ru-RU" sz="4000" dirty="0"/>
              <a:t>и переводится дословно оно как «</a:t>
            </a:r>
            <a:r>
              <a:rPr lang="ru-RU" sz="4000" b="1" dirty="0">
                <a:solidFill>
                  <a:schemeClr val="bg1"/>
                </a:solidFill>
              </a:rPr>
              <a:t>местность</a:t>
            </a:r>
            <a:r>
              <a:rPr lang="ru-RU" sz="4000" dirty="0"/>
              <a:t>», </a:t>
            </a:r>
            <a:endParaRPr lang="ru-RU" sz="4000" dirty="0" smtClean="0"/>
          </a:p>
          <a:p>
            <a:pPr algn="ctr"/>
            <a:r>
              <a:rPr lang="ru-RU" sz="4000" dirty="0" smtClean="0"/>
              <a:t>то </a:t>
            </a:r>
            <a:r>
              <a:rPr lang="ru-RU" sz="4000" dirty="0"/>
              <a:t>есть иными словами пейзаж – это </a:t>
            </a:r>
            <a:r>
              <a:rPr lang="ru-RU" sz="4000" b="1" dirty="0">
                <a:solidFill>
                  <a:schemeClr val="bg1"/>
                </a:solidFill>
              </a:rPr>
              <a:t>описание природы</a:t>
            </a:r>
            <a:r>
              <a:rPr lang="ru-RU" sz="4000" dirty="0"/>
              <a:t>.</a:t>
            </a:r>
          </a:p>
          <a:p>
            <a:endParaRPr lang="ru-RU" sz="4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ЯЗЫК ИСКУССТВА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5257808" cy="4389120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Живопись  </a:t>
            </a:r>
          </a:p>
          <a:p>
            <a:r>
              <a:rPr lang="ru-RU" sz="6600" dirty="0" smtClean="0"/>
              <a:t>Музыка </a:t>
            </a:r>
          </a:p>
          <a:p>
            <a:r>
              <a:rPr lang="ru-RU" sz="6600" dirty="0" smtClean="0"/>
              <a:t>Литература </a:t>
            </a:r>
            <a:endParaRPr lang="ru-RU" sz="66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643570" y="1928802"/>
            <a:ext cx="3257544" cy="1143008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краски</a:t>
            </a:r>
            <a:endParaRPr kumimoji="0" lang="ru-RU" sz="6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643570" y="3071810"/>
            <a:ext cx="3257544" cy="114300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звук</a:t>
            </a:r>
            <a:endParaRPr kumimoji="0" lang="ru-RU" sz="6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572132" y="4214818"/>
            <a:ext cx="3257544" cy="114300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слово</a:t>
            </a:r>
            <a:endParaRPr kumimoji="0" lang="ru-RU" sz="6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МУЗЫКАЛЬНЫЙ ПЕЙЗАЖ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i="1" dirty="0" smtClean="0"/>
              <a:t>  – это «пейзаж настроения», в котором выразительность интонаций сливается с изобразительными подробностями музыкального языка.</a:t>
            </a:r>
            <a:endParaRPr lang="ru-RU" sz="4000" dirty="0" smtClean="0"/>
          </a:p>
          <a:p>
            <a:pPr algn="ctr"/>
            <a:endParaRPr lang="ru-RU" sz="4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5360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Можно ли считать, что пейзаж в искусстве – это точная копия картины художника?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Послушаем…</a:t>
            </a:r>
            <a:endParaRPr lang="ru-RU" dirty="0"/>
          </a:p>
        </p:txBody>
      </p:sp>
      <p:pic>
        <p:nvPicPr>
          <p:cNvPr id="4" name="Чайковский__Времена_года___Апрель__Подснежник_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286216" y="500042"/>
            <a:ext cx="4857784" cy="4857784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571472" y="521495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 fontScale="77500" lnSpcReduction="20000"/>
          </a:bodyPr>
          <a:lstStyle/>
          <a:p>
            <a:pPr lvl="0">
              <a:spcBef>
                <a:spcPct val="0"/>
              </a:spcBef>
            </a:pPr>
            <a:r>
              <a:rPr lang="ru-RU" sz="5400" dirty="0"/>
              <a:t>«Апрель» из цикла «Времена года» П. И. Чайковского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20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9800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Послушаем…</a:t>
            </a:r>
            <a:endParaRPr lang="ru-RU" dirty="0"/>
          </a:p>
        </p:txBody>
      </p:sp>
      <p:pic>
        <p:nvPicPr>
          <p:cNvPr id="4" name="Стравинский Весна священная Поцелуй земли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3857620" y="714356"/>
            <a:ext cx="5072098" cy="5072098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500034" y="5000636"/>
            <a:ext cx="8301038" cy="1357314"/>
          </a:xfrm>
          <a:prstGeom prst="rect">
            <a:avLst/>
          </a:prstGeom>
        </p:spPr>
        <p:txBody>
          <a:bodyPr vert="horz" lIns="0" rIns="0" bIns="0" anchor="b">
            <a:normAutofit fontScale="70000" lnSpcReduction="20000"/>
          </a:bodyPr>
          <a:lstStyle/>
          <a:p>
            <a:pPr lvl="0">
              <a:spcBef>
                <a:spcPct val="0"/>
              </a:spcBef>
            </a:pPr>
            <a:r>
              <a:rPr lang="ru-RU" sz="5400" dirty="0"/>
              <a:t>Отрывок «Поцелуй земли» из балета «Весна священная» </a:t>
            </a:r>
            <a:r>
              <a:rPr lang="ru-RU" sz="5400" dirty="0" smtClean="0"/>
              <a:t>И. Стравинского </a:t>
            </a:r>
            <a:endParaRPr kumimoji="0" lang="ru-RU" sz="5000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9993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Послушаем…</a:t>
            </a:r>
            <a:endParaRPr lang="ru-RU" dirty="0"/>
          </a:p>
        </p:txBody>
      </p:sp>
      <p:pic>
        <p:nvPicPr>
          <p:cNvPr id="4" name="РИМСКИЙ КОРСАКОВ оКЕАН МОРЕ СИНЕЕ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143372" y="571480"/>
            <a:ext cx="4786346" cy="478634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00034" y="5214950"/>
            <a:ext cx="81439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Отрывок «</a:t>
            </a:r>
            <a:r>
              <a:rPr lang="ru-RU" sz="3200" dirty="0" err="1" smtClean="0"/>
              <a:t>Океян</a:t>
            </a:r>
            <a:r>
              <a:rPr lang="ru-RU" sz="3200" dirty="0" smtClean="0"/>
              <a:t> </a:t>
            </a:r>
            <a:r>
              <a:rPr lang="ru-RU" sz="3200" dirty="0"/>
              <a:t>море синее» </a:t>
            </a:r>
            <a:r>
              <a:rPr lang="ru-RU" sz="3200" dirty="0" smtClean="0"/>
              <a:t>из балета «</a:t>
            </a:r>
            <a:r>
              <a:rPr lang="ru-RU" sz="3200" dirty="0" err="1" smtClean="0"/>
              <a:t>Шереразада</a:t>
            </a:r>
            <a:r>
              <a:rPr lang="ru-RU" sz="3200" dirty="0" smtClean="0"/>
              <a:t>» </a:t>
            </a:r>
            <a:r>
              <a:rPr lang="ru-RU" sz="3200" dirty="0" err="1" smtClean="0"/>
              <a:t>Н.А.Римского-Корсакова</a:t>
            </a:r>
            <a:endParaRPr lang="ru-RU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460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96218"/>
          </a:xfrm>
        </p:spPr>
        <p:txBody>
          <a:bodyPr>
            <a:normAutofit/>
          </a:bodyPr>
          <a:lstStyle/>
          <a:p>
            <a:r>
              <a:rPr lang="ru-RU" dirty="0" smtClean="0"/>
              <a:t>Выполним </a:t>
            </a:r>
            <a:br>
              <a:rPr lang="ru-RU" dirty="0" smtClean="0"/>
            </a:br>
            <a:r>
              <a:rPr lang="ru-RU" dirty="0" err="1" smtClean="0"/>
              <a:t>физминутку</a:t>
            </a:r>
            <a:endParaRPr lang="ru-RU" dirty="0"/>
          </a:p>
        </p:txBody>
      </p:sp>
      <p:pic>
        <p:nvPicPr>
          <p:cNvPr id="4" name="про дружбу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3929058" y="1000108"/>
            <a:ext cx="5429264" cy="542926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57158" y="5572140"/>
            <a:ext cx="84296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«Песня про дружбу» (из м/</a:t>
            </a:r>
            <a:r>
              <a:rPr lang="ru-RU" sz="3600" dirty="0" err="1" smtClean="0"/>
              <a:t>ф</a:t>
            </a:r>
            <a:r>
              <a:rPr lang="ru-RU" sz="3600" dirty="0" smtClean="0"/>
              <a:t> «Маша и медведь</a:t>
            </a:r>
            <a:r>
              <a:rPr lang="ru-RU" sz="3600" dirty="0" smtClean="0"/>
              <a:t>») </a:t>
            </a:r>
            <a:r>
              <a:rPr lang="ru-RU" sz="3600" i="1" dirty="0" err="1" smtClean="0"/>
              <a:t>В.Богатырёва</a:t>
            </a:r>
            <a:r>
              <a:rPr lang="ru-RU" sz="3600" i="1" dirty="0" smtClean="0"/>
              <a:t>, </a:t>
            </a:r>
            <a:r>
              <a:rPr lang="ru-RU" sz="3600" i="1" dirty="0" err="1" smtClean="0"/>
              <a:t>Д.Червяцов</a:t>
            </a:r>
            <a:endParaRPr lang="ru-RU" sz="3600" dirty="0" smtClean="0"/>
          </a:p>
          <a:p>
            <a:endParaRPr lang="ru-RU" sz="3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954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204</TotalTime>
  <Words>151</Words>
  <Application>Microsoft Office PowerPoint</Application>
  <PresentationFormat>Экран (4:3)</PresentationFormat>
  <Paragraphs>23</Paragraphs>
  <Slides>11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Слайд 1</vt:lpstr>
      <vt:lpstr>ПЕЙЗАЖ</vt:lpstr>
      <vt:lpstr>ЯЗЫК ИСКУССТВА</vt:lpstr>
      <vt:lpstr>МУЗЫКАЛЬНЫЙ ПЕЙЗАЖ </vt:lpstr>
      <vt:lpstr>Можно ли считать, что пейзаж в искусстве – это точная копия картины художника?</vt:lpstr>
      <vt:lpstr>Послушаем…</vt:lpstr>
      <vt:lpstr>Послушаем…</vt:lpstr>
      <vt:lpstr>Послушаем…</vt:lpstr>
      <vt:lpstr>Выполним  физминутку</vt:lpstr>
      <vt:lpstr>Я чувствую,     а значит,         я живу</vt:lpstr>
      <vt:lpstr>Можно ли считать, что пейзаж в искусстве – это точная копия картины художника?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ПЕЙЗАЖ</dc:title>
  <dc:creator>1</dc:creator>
  <cp:lastModifiedBy>1</cp:lastModifiedBy>
  <cp:revision>10</cp:revision>
  <dcterms:created xsi:type="dcterms:W3CDTF">2018-03-12T15:30:21Z</dcterms:created>
  <dcterms:modified xsi:type="dcterms:W3CDTF">2018-03-13T03:56:54Z</dcterms:modified>
</cp:coreProperties>
</file>