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667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0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3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81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0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57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3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1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2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4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0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4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6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3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732262-1268-4350-A169-59BC184E875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F95229-EB7B-45C8-B1C9-EFC09D901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8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Спортивная деятельность 10»В»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8779041" cy="45719"/>
          </a:xfrm>
        </p:spPr>
        <p:txBody>
          <a:bodyPr>
            <a:normAutofit fontScale="90000"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88758"/>
            <a:ext cx="10808368" cy="50858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этом году мы участвовали почти  во всех спортивных соревнованиях:</a:t>
            </a:r>
          </a:p>
          <a:p>
            <a:pPr marL="457200" indent="-457200">
              <a:buAutoNum type="arabicParenR"/>
            </a:pPr>
            <a:r>
              <a:rPr lang="ru-RU" dirty="0" smtClean="0"/>
              <a:t>Волейбол – победа в районных и призовое место в окружных соревнованиях</a:t>
            </a:r>
          </a:p>
          <a:p>
            <a:pPr marL="457200" indent="-457200">
              <a:buAutoNum type="arabicParenR"/>
            </a:pPr>
            <a:r>
              <a:rPr lang="ru-RU" dirty="0" smtClean="0"/>
              <a:t>Участие в районных соревнованиях по баскетболу, футболу, бадминтону</a:t>
            </a:r>
          </a:p>
          <a:p>
            <a:pPr marL="457200" indent="-457200">
              <a:buAutoNum type="arabicParenR"/>
            </a:pPr>
            <a:r>
              <a:rPr lang="ru-RU" dirty="0" smtClean="0"/>
              <a:t>В нашей копилке 2 место на районных </a:t>
            </a:r>
            <a:r>
              <a:rPr lang="ru-RU" dirty="0" err="1" smtClean="0"/>
              <a:t>соревнованих</a:t>
            </a:r>
            <a:r>
              <a:rPr lang="ru-RU" dirty="0" smtClean="0"/>
              <a:t> под названием « Сила – твое достоинство»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4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359744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Урок физкультуры является для нас одним из самых любимых, почти на каждый урок мы ходим всем классом. </a:t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26" y="1561924"/>
            <a:ext cx="5158874" cy="34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2" y="757990"/>
            <a:ext cx="4126860" cy="22739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 свободное от сдачи нормативов время мальчики любят играть в футбол.</a:t>
            </a:r>
            <a:endParaRPr lang="ru-RU" sz="2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13" y="132339"/>
            <a:ext cx="4057098" cy="27151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43" y="3031958"/>
            <a:ext cx="4126860" cy="206140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девочки в настольный теннис…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59" y="2847474"/>
            <a:ext cx="3702660" cy="24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Но все без исключения любят играть в волейбол… его можно назвать нашим классным видом спорта.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166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68</TotalTime>
  <Words>106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Impact</vt:lpstr>
      <vt:lpstr>Главное мероприятие</vt:lpstr>
      <vt:lpstr>Спортивная деятельность 10»В»</vt:lpstr>
      <vt:lpstr>Презентация PowerPoint</vt:lpstr>
      <vt:lpstr>Урок физкультуры является для нас одним из самых любимых, почти на каждый урок мы ходим всем классом.  </vt:lpstr>
      <vt:lpstr>В свободное от сдачи нормативов время мальчики любят играть в футбол.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деятельность 10»В»</dc:title>
  <dc:creator>Андрей Королевцев</dc:creator>
  <cp:lastModifiedBy>Андрей Королевцев</cp:lastModifiedBy>
  <cp:revision>7</cp:revision>
  <dcterms:created xsi:type="dcterms:W3CDTF">2014-04-15T12:19:33Z</dcterms:created>
  <dcterms:modified xsi:type="dcterms:W3CDTF">2014-04-15T13:27:56Z</dcterms:modified>
</cp:coreProperties>
</file>