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7AEB20-257B-465F-953A-CA2D2885200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440E60-0CC8-4A87-B8C3-00D884EFE4E7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Картины крестиком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FD754A5D-94A7-47AD-8358-EFD2843F3008}" type="parTrans" cxnId="{06CBC974-764C-417B-9D40-4C058C39B9BD}">
      <dgm:prSet/>
      <dgm:spPr/>
      <dgm:t>
        <a:bodyPr/>
        <a:lstStyle/>
        <a:p>
          <a:endParaRPr lang="ru-RU"/>
        </a:p>
      </dgm:t>
    </dgm:pt>
    <dgm:pt modelId="{8F03988A-5A08-4812-AF70-63DED124C28F}" type="sibTrans" cxnId="{06CBC974-764C-417B-9D40-4C058C39B9BD}">
      <dgm:prSet/>
      <dgm:spPr/>
      <dgm:t>
        <a:bodyPr/>
        <a:lstStyle/>
        <a:p>
          <a:endParaRPr lang="ru-RU"/>
        </a:p>
      </dgm:t>
    </dgm:pt>
    <dgm:pt modelId="{698B3CC7-E499-4FE3-801D-1784654214D0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Кот и собака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3CA86D0-C54D-4361-91DB-378B0F0A588C}" type="parTrans" cxnId="{67426A62-E7AE-49C9-A8C8-EF855D7AB684}">
      <dgm:prSet/>
      <dgm:spPr/>
      <dgm:t>
        <a:bodyPr/>
        <a:lstStyle/>
        <a:p>
          <a:endParaRPr lang="ru-RU"/>
        </a:p>
      </dgm:t>
    </dgm:pt>
    <dgm:pt modelId="{94760967-BEE6-4FDF-922E-1CA8B1C43859}" type="sibTrans" cxnId="{67426A62-E7AE-49C9-A8C8-EF855D7AB684}">
      <dgm:prSet/>
      <dgm:spPr/>
      <dgm:t>
        <a:bodyPr/>
        <a:lstStyle/>
        <a:p>
          <a:endParaRPr lang="ru-RU"/>
        </a:p>
      </dgm:t>
    </dgm:pt>
    <dgm:pt modelId="{8B2418BD-B179-4BFC-9907-1B8DD9AD82F7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Ёжики в бруснике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0E80C6BB-23B9-49CF-8719-1B26A7EBA834}" type="parTrans" cxnId="{34FD9166-5087-453E-AA4C-797512412B3F}">
      <dgm:prSet/>
      <dgm:spPr/>
      <dgm:t>
        <a:bodyPr/>
        <a:lstStyle/>
        <a:p>
          <a:endParaRPr lang="ru-RU"/>
        </a:p>
      </dgm:t>
    </dgm:pt>
    <dgm:pt modelId="{A4F46F7D-886A-49E7-89E1-E8126F52CC6B}" type="sibTrans" cxnId="{34FD9166-5087-453E-AA4C-797512412B3F}">
      <dgm:prSet/>
      <dgm:spPr/>
      <dgm:t>
        <a:bodyPr/>
        <a:lstStyle/>
        <a:p>
          <a:endParaRPr lang="ru-RU"/>
        </a:p>
      </dgm:t>
    </dgm:pt>
    <dgm:pt modelId="{B13C34D6-6482-437E-B982-85B66F15ABBA}" type="pres">
      <dgm:prSet presAssocID="{987AEB20-257B-465F-953A-CA2D288520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8E0DAAD-B2AF-4600-A721-FB6BAF91D2BD}" type="pres">
      <dgm:prSet presAssocID="{D2440E60-0CC8-4A87-B8C3-00D884EFE4E7}" presName="hierRoot1" presStyleCnt="0">
        <dgm:presLayoutVars>
          <dgm:hierBranch val="init"/>
        </dgm:presLayoutVars>
      </dgm:prSet>
      <dgm:spPr/>
    </dgm:pt>
    <dgm:pt modelId="{E195DE63-E1DC-4DBD-9C98-866DF42CCABF}" type="pres">
      <dgm:prSet presAssocID="{D2440E60-0CC8-4A87-B8C3-00D884EFE4E7}" presName="rootComposite1" presStyleCnt="0"/>
      <dgm:spPr/>
    </dgm:pt>
    <dgm:pt modelId="{B526F344-4D36-4FD5-B796-CCE5F02F40EF}" type="pres">
      <dgm:prSet presAssocID="{D2440E60-0CC8-4A87-B8C3-00D884EFE4E7}" presName="rootText1" presStyleLbl="node0" presStyleIdx="0" presStyleCnt="1" custScaleX="16348" custScaleY="8698" custLinFactNeighborX="3270" custLinFactNeighborY="11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201914-7DDE-46EB-8281-F8B4DDA18415}" type="pres">
      <dgm:prSet presAssocID="{D2440E60-0CC8-4A87-B8C3-00D884EFE4E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5F600FE-B315-4D60-925A-5633BAC81876}" type="pres">
      <dgm:prSet presAssocID="{D2440E60-0CC8-4A87-B8C3-00D884EFE4E7}" presName="hierChild2" presStyleCnt="0"/>
      <dgm:spPr/>
    </dgm:pt>
    <dgm:pt modelId="{B8CE6706-4530-4572-8CF0-E341F1A63B3D}" type="pres">
      <dgm:prSet presAssocID="{73CA86D0-C54D-4361-91DB-378B0F0A588C}" presName="Name37" presStyleLbl="parChTrans1D2" presStyleIdx="0" presStyleCnt="2"/>
      <dgm:spPr/>
      <dgm:t>
        <a:bodyPr/>
        <a:lstStyle/>
        <a:p>
          <a:endParaRPr lang="ru-RU"/>
        </a:p>
      </dgm:t>
    </dgm:pt>
    <dgm:pt modelId="{176AB51C-CAA8-452C-8F40-B0ED1AD35307}" type="pres">
      <dgm:prSet presAssocID="{698B3CC7-E499-4FE3-801D-1784654214D0}" presName="hierRoot2" presStyleCnt="0">
        <dgm:presLayoutVars>
          <dgm:hierBranch val="init"/>
        </dgm:presLayoutVars>
      </dgm:prSet>
      <dgm:spPr/>
    </dgm:pt>
    <dgm:pt modelId="{2EE59DCC-A2CF-4C7D-98BF-6648C005A3A8}" type="pres">
      <dgm:prSet presAssocID="{698B3CC7-E499-4FE3-801D-1784654214D0}" presName="rootComposite" presStyleCnt="0"/>
      <dgm:spPr/>
    </dgm:pt>
    <dgm:pt modelId="{26026A00-2FE1-4B88-A125-2DCC68BA948A}" type="pres">
      <dgm:prSet presAssocID="{698B3CC7-E499-4FE3-801D-1784654214D0}" presName="rootText" presStyleLbl="node2" presStyleIdx="0" presStyleCnt="2" custScaleX="13238" custScaleY="12243" custLinFactNeighborX="7376" custLinFactNeighborY="-392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7CA399-2A04-4C06-A986-E6715DCD69C1}" type="pres">
      <dgm:prSet presAssocID="{698B3CC7-E499-4FE3-801D-1784654214D0}" presName="rootConnector" presStyleLbl="node2" presStyleIdx="0" presStyleCnt="2"/>
      <dgm:spPr/>
      <dgm:t>
        <a:bodyPr/>
        <a:lstStyle/>
        <a:p>
          <a:endParaRPr lang="ru-RU"/>
        </a:p>
      </dgm:t>
    </dgm:pt>
    <dgm:pt modelId="{283F7CC5-2AB6-42D3-BC36-B8C49398C2FD}" type="pres">
      <dgm:prSet presAssocID="{698B3CC7-E499-4FE3-801D-1784654214D0}" presName="hierChild4" presStyleCnt="0"/>
      <dgm:spPr/>
    </dgm:pt>
    <dgm:pt modelId="{2E8F4A90-DDDE-451D-8CF7-459940AB8430}" type="pres">
      <dgm:prSet presAssocID="{698B3CC7-E499-4FE3-801D-1784654214D0}" presName="hierChild5" presStyleCnt="0"/>
      <dgm:spPr/>
    </dgm:pt>
    <dgm:pt modelId="{EEC61847-BE66-4B51-99FB-C76E3B0F171E}" type="pres">
      <dgm:prSet presAssocID="{0E80C6BB-23B9-49CF-8719-1B26A7EBA83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9E697A45-9BF8-4D70-A9E7-B5808B10B6BF}" type="pres">
      <dgm:prSet presAssocID="{8B2418BD-B179-4BFC-9907-1B8DD9AD82F7}" presName="hierRoot2" presStyleCnt="0">
        <dgm:presLayoutVars>
          <dgm:hierBranch val="init"/>
        </dgm:presLayoutVars>
      </dgm:prSet>
      <dgm:spPr/>
    </dgm:pt>
    <dgm:pt modelId="{1FE1AA3E-7A3E-454E-9DA2-6B4DDC3AA665}" type="pres">
      <dgm:prSet presAssocID="{8B2418BD-B179-4BFC-9907-1B8DD9AD82F7}" presName="rootComposite" presStyleCnt="0"/>
      <dgm:spPr/>
    </dgm:pt>
    <dgm:pt modelId="{8989533F-F2F3-4D0E-92A4-DDB10053A834}" type="pres">
      <dgm:prSet presAssocID="{8B2418BD-B179-4BFC-9907-1B8DD9AD82F7}" presName="rootText" presStyleLbl="node2" presStyleIdx="1" presStyleCnt="2" custScaleX="14002" custScaleY="12332" custLinFactNeighborX="-269" custLinFactNeighborY="-392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3DE02B-3418-4BD4-A80C-00562BB6161B}" type="pres">
      <dgm:prSet presAssocID="{8B2418BD-B179-4BFC-9907-1B8DD9AD82F7}" presName="rootConnector" presStyleLbl="node2" presStyleIdx="1" presStyleCnt="2"/>
      <dgm:spPr/>
      <dgm:t>
        <a:bodyPr/>
        <a:lstStyle/>
        <a:p>
          <a:endParaRPr lang="ru-RU"/>
        </a:p>
      </dgm:t>
    </dgm:pt>
    <dgm:pt modelId="{F76FC321-901E-4347-97B5-7021CB0273CD}" type="pres">
      <dgm:prSet presAssocID="{8B2418BD-B179-4BFC-9907-1B8DD9AD82F7}" presName="hierChild4" presStyleCnt="0"/>
      <dgm:spPr/>
    </dgm:pt>
    <dgm:pt modelId="{534ECCE8-09D1-42A9-BB59-C91FF629D830}" type="pres">
      <dgm:prSet presAssocID="{8B2418BD-B179-4BFC-9907-1B8DD9AD82F7}" presName="hierChild5" presStyleCnt="0"/>
      <dgm:spPr/>
    </dgm:pt>
    <dgm:pt modelId="{62D0B193-CD46-49FC-AD88-9E32CD1AD333}" type="pres">
      <dgm:prSet presAssocID="{D2440E60-0CC8-4A87-B8C3-00D884EFE4E7}" presName="hierChild3" presStyleCnt="0"/>
      <dgm:spPr/>
    </dgm:pt>
  </dgm:ptLst>
  <dgm:cxnLst>
    <dgm:cxn modelId="{1E6988D2-BCA1-42F9-B006-1BB94699B0AA}" type="presOf" srcId="{698B3CC7-E499-4FE3-801D-1784654214D0}" destId="{26026A00-2FE1-4B88-A125-2DCC68BA948A}" srcOrd="0" destOrd="0" presId="urn:microsoft.com/office/officeart/2005/8/layout/orgChart1"/>
    <dgm:cxn modelId="{2457E4B2-B621-4F71-980C-DFD1BF473D24}" type="presOf" srcId="{D2440E60-0CC8-4A87-B8C3-00D884EFE4E7}" destId="{B526F344-4D36-4FD5-B796-CCE5F02F40EF}" srcOrd="0" destOrd="0" presId="urn:microsoft.com/office/officeart/2005/8/layout/orgChart1"/>
    <dgm:cxn modelId="{34FD9166-5087-453E-AA4C-797512412B3F}" srcId="{D2440E60-0CC8-4A87-B8C3-00D884EFE4E7}" destId="{8B2418BD-B179-4BFC-9907-1B8DD9AD82F7}" srcOrd="1" destOrd="0" parTransId="{0E80C6BB-23B9-49CF-8719-1B26A7EBA834}" sibTransId="{A4F46F7D-886A-49E7-89E1-E8126F52CC6B}"/>
    <dgm:cxn modelId="{52E140F0-26FB-4871-8B15-35218BFE65C7}" type="presOf" srcId="{8B2418BD-B179-4BFC-9907-1B8DD9AD82F7}" destId="{2B3DE02B-3418-4BD4-A80C-00562BB6161B}" srcOrd="1" destOrd="0" presId="urn:microsoft.com/office/officeart/2005/8/layout/orgChart1"/>
    <dgm:cxn modelId="{06CBC974-764C-417B-9D40-4C058C39B9BD}" srcId="{987AEB20-257B-465F-953A-CA2D28852002}" destId="{D2440E60-0CC8-4A87-B8C3-00D884EFE4E7}" srcOrd="0" destOrd="0" parTransId="{FD754A5D-94A7-47AD-8358-EFD2843F3008}" sibTransId="{8F03988A-5A08-4812-AF70-63DED124C28F}"/>
    <dgm:cxn modelId="{67426A62-E7AE-49C9-A8C8-EF855D7AB684}" srcId="{D2440E60-0CC8-4A87-B8C3-00D884EFE4E7}" destId="{698B3CC7-E499-4FE3-801D-1784654214D0}" srcOrd="0" destOrd="0" parTransId="{73CA86D0-C54D-4361-91DB-378B0F0A588C}" sibTransId="{94760967-BEE6-4FDF-922E-1CA8B1C43859}"/>
    <dgm:cxn modelId="{946D5BBF-1DDF-4673-AB86-30B0F964795F}" type="presOf" srcId="{0E80C6BB-23B9-49CF-8719-1B26A7EBA834}" destId="{EEC61847-BE66-4B51-99FB-C76E3B0F171E}" srcOrd="0" destOrd="0" presId="urn:microsoft.com/office/officeart/2005/8/layout/orgChart1"/>
    <dgm:cxn modelId="{410596DD-320C-46D6-A0E6-2DCD42548E3D}" type="presOf" srcId="{987AEB20-257B-465F-953A-CA2D28852002}" destId="{B13C34D6-6482-437E-B982-85B66F15ABBA}" srcOrd="0" destOrd="0" presId="urn:microsoft.com/office/officeart/2005/8/layout/orgChart1"/>
    <dgm:cxn modelId="{569C65C7-C3DA-4C34-B843-608B26FF19D6}" type="presOf" srcId="{698B3CC7-E499-4FE3-801D-1784654214D0}" destId="{807CA399-2A04-4C06-A986-E6715DCD69C1}" srcOrd="1" destOrd="0" presId="urn:microsoft.com/office/officeart/2005/8/layout/orgChart1"/>
    <dgm:cxn modelId="{C9755271-D6B9-4E8D-BBB9-3B59D0B89D6B}" type="presOf" srcId="{73CA86D0-C54D-4361-91DB-378B0F0A588C}" destId="{B8CE6706-4530-4572-8CF0-E341F1A63B3D}" srcOrd="0" destOrd="0" presId="urn:microsoft.com/office/officeart/2005/8/layout/orgChart1"/>
    <dgm:cxn modelId="{EFE7B71A-87DA-4FFA-B832-A3DC5B91A143}" type="presOf" srcId="{8B2418BD-B179-4BFC-9907-1B8DD9AD82F7}" destId="{8989533F-F2F3-4D0E-92A4-DDB10053A834}" srcOrd="0" destOrd="0" presId="urn:microsoft.com/office/officeart/2005/8/layout/orgChart1"/>
    <dgm:cxn modelId="{ECC3D03F-FCB8-4893-8A17-1DE8D812CE0A}" type="presOf" srcId="{D2440E60-0CC8-4A87-B8C3-00D884EFE4E7}" destId="{ED201914-7DDE-46EB-8281-F8B4DDA18415}" srcOrd="1" destOrd="0" presId="urn:microsoft.com/office/officeart/2005/8/layout/orgChart1"/>
    <dgm:cxn modelId="{B4EABE4F-7A4D-41CE-8AA1-FCD6EACFE1BD}" type="presParOf" srcId="{B13C34D6-6482-437E-B982-85B66F15ABBA}" destId="{98E0DAAD-B2AF-4600-A721-FB6BAF91D2BD}" srcOrd="0" destOrd="0" presId="urn:microsoft.com/office/officeart/2005/8/layout/orgChart1"/>
    <dgm:cxn modelId="{7B2F7B74-C420-4477-9EA4-C412EC1D5F41}" type="presParOf" srcId="{98E0DAAD-B2AF-4600-A721-FB6BAF91D2BD}" destId="{E195DE63-E1DC-4DBD-9C98-866DF42CCABF}" srcOrd="0" destOrd="0" presId="urn:microsoft.com/office/officeart/2005/8/layout/orgChart1"/>
    <dgm:cxn modelId="{EF2D7F18-23BA-4578-8C37-D83157547669}" type="presParOf" srcId="{E195DE63-E1DC-4DBD-9C98-866DF42CCABF}" destId="{B526F344-4D36-4FD5-B796-CCE5F02F40EF}" srcOrd="0" destOrd="0" presId="urn:microsoft.com/office/officeart/2005/8/layout/orgChart1"/>
    <dgm:cxn modelId="{8AA7DB89-DECB-4A46-A689-8CDCE06CF4EB}" type="presParOf" srcId="{E195DE63-E1DC-4DBD-9C98-866DF42CCABF}" destId="{ED201914-7DDE-46EB-8281-F8B4DDA18415}" srcOrd="1" destOrd="0" presId="urn:microsoft.com/office/officeart/2005/8/layout/orgChart1"/>
    <dgm:cxn modelId="{5AD5FC27-5913-496B-BE50-667CE76DE61C}" type="presParOf" srcId="{98E0DAAD-B2AF-4600-A721-FB6BAF91D2BD}" destId="{85F600FE-B315-4D60-925A-5633BAC81876}" srcOrd="1" destOrd="0" presId="urn:microsoft.com/office/officeart/2005/8/layout/orgChart1"/>
    <dgm:cxn modelId="{E9505CDD-7B66-4256-9B35-98A4F7CE415B}" type="presParOf" srcId="{85F600FE-B315-4D60-925A-5633BAC81876}" destId="{B8CE6706-4530-4572-8CF0-E341F1A63B3D}" srcOrd="0" destOrd="0" presId="urn:microsoft.com/office/officeart/2005/8/layout/orgChart1"/>
    <dgm:cxn modelId="{05D367F6-AC06-46E2-AF7F-B05825AA6E4C}" type="presParOf" srcId="{85F600FE-B315-4D60-925A-5633BAC81876}" destId="{176AB51C-CAA8-452C-8F40-B0ED1AD35307}" srcOrd="1" destOrd="0" presId="urn:microsoft.com/office/officeart/2005/8/layout/orgChart1"/>
    <dgm:cxn modelId="{73C5C98A-C935-47D4-A513-A228CDB46D71}" type="presParOf" srcId="{176AB51C-CAA8-452C-8F40-B0ED1AD35307}" destId="{2EE59DCC-A2CF-4C7D-98BF-6648C005A3A8}" srcOrd="0" destOrd="0" presId="urn:microsoft.com/office/officeart/2005/8/layout/orgChart1"/>
    <dgm:cxn modelId="{DDB7DE1D-F77D-4106-A24E-CC9538A5A4EB}" type="presParOf" srcId="{2EE59DCC-A2CF-4C7D-98BF-6648C005A3A8}" destId="{26026A00-2FE1-4B88-A125-2DCC68BA948A}" srcOrd="0" destOrd="0" presId="urn:microsoft.com/office/officeart/2005/8/layout/orgChart1"/>
    <dgm:cxn modelId="{9D47EA2E-7C92-4E5D-BB61-2EEDF1F367DA}" type="presParOf" srcId="{2EE59DCC-A2CF-4C7D-98BF-6648C005A3A8}" destId="{807CA399-2A04-4C06-A986-E6715DCD69C1}" srcOrd="1" destOrd="0" presId="urn:microsoft.com/office/officeart/2005/8/layout/orgChart1"/>
    <dgm:cxn modelId="{9C8F5C08-8D73-44CD-AFFB-3CD1A19A700F}" type="presParOf" srcId="{176AB51C-CAA8-452C-8F40-B0ED1AD35307}" destId="{283F7CC5-2AB6-42D3-BC36-B8C49398C2FD}" srcOrd="1" destOrd="0" presId="urn:microsoft.com/office/officeart/2005/8/layout/orgChart1"/>
    <dgm:cxn modelId="{64AC9BA1-6057-42CB-B824-451CB171BFD7}" type="presParOf" srcId="{176AB51C-CAA8-452C-8F40-B0ED1AD35307}" destId="{2E8F4A90-DDDE-451D-8CF7-459940AB8430}" srcOrd="2" destOrd="0" presId="urn:microsoft.com/office/officeart/2005/8/layout/orgChart1"/>
    <dgm:cxn modelId="{7DFCE23F-2748-4933-A2FD-A9E371565964}" type="presParOf" srcId="{85F600FE-B315-4D60-925A-5633BAC81876}" destId="{EEC61847-BE66-4B51-99FB-C76E3B0F171E}" srcOrd="2" destOrd="0" presId="urn:microsoft.com/office/officeart/2005/8/layout/orgChart1"/>
    <dgm:cxn modelId="{F5D913F4-2D25-4218-B58B-A5DCAEB978D1}" type="presParOf" srcId="{85F600FE-B315-4D60-925A-5633BAC81876}" destId="{9E697A45-9BF8-4D70-A9E7-B5808B10B6BF}" srcOrd="3" destOrd="0" presId="urn:microsoft.com/office/officeart/2005/8/layout/orgChart1"/>
    <dgm:cxn modelId="{E2804643-9DC5-4CA1-B383-8631D5CA7BB4}" type="presParOf" srcId="{9E697A45-9BF8-4D70-A9E7-B5808B10B6BF}" destId="{1FE1AA3E-7A3E-454E-9DA2-6B4DDC3AA665}" srcOrd="0" destOrd="0" presId="urn:microsoft.com/office/officeart/2005/8/layout/orgChart1"/>
    <dgm:cxn modelId="{C644DB9D-51E6-437D-B9CA-6FB52EDBB186}" type="presParOf" srcId="{1FE1AA3E-7A3E-454E-9DA2-6B4DDC3AA665}" destId="{8989533F-F2F3-4D0E-92A4-DDB10053A834}" srcOrd="0" destOrd="0" presId="urn:microsoft.com/office/officeart/2005/8/layout/orgChart1"/>
    <dgm:cxn modelId="{643460EB-BB69-4216-AD39-98321A443436}" type="presParOf" srcId="{1FE1AA3E-7A3E-454E-9DA2-6B4DDC3AA665}" destId="{2B3DE02B-3418-4BD4-A80C-00562BB6161B}" srcOrd="1" destOrd="0" presId="urn:microsoft.com/office/officeart/2005/8/layout/orgChart1"/>
    <dgm:cxn modelId="{85B4FC95-E28A-408E-B576-8D885F09CD39}" type="presParOf" srcId="{9E697A45-9BF8-4D70-A9E7-B5808B10B6BF}" destId="{F76FC321-901E-4347-97B5-7021CB0273CD}" srcOrd="1" destOrd="0" presId="urn:microsoft.com/office/officeart/2005/8/layout/orgChart1"/>
    <dgm:cxn modelId="{10E963C3-5685-4BFF-8B09-7D256818D5F8}" type="presParOf" srcId="{9E697A45-9BF8-4D70-A9E7-B5808B10B6BF}" destId="{534ECCE8-09D1-42A9-BB59-C91FF629D830}" srcOrd="2" destOrd="0" presId="urn:microsoft.com/office/officeart/2005/8/layout/orgChart1"/>
    <dgm:cxn modelId="{508E8B9B-A141-446C-9089-3C994FC63197}" type="presParOf" srcId="{98E0DAAD-B2AF-4600-A721-FB6BAF91D2BD}" destId="{62D0B193-CD46-49FC-AD88-9E32CD1AD3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C61847-BE66-4B51-99FB-C76E3B0F171E}">
      <dsp:nvSpPr>
        <dsp:cNvPr id="0" name=""/>
        <dsp:cNvSpPr/>
      </dsp:nvSpPr>
      <dsp:spPr>
        <a:xfrm>
          <a:off x="4542757" y="707273"/>
          <a:ext cx="1935492" cy="113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5492" y="0"/>
              </a:lnTo>
              <a:lnTo>
                <a:pt x="1935492" y="11345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E6706-4530-4572-8CF0-E341F1A63B3D}">
      <dsp:nvSpPr>
        <dsp:cNvPr id="0" name=""/>
        <dsp:cNvSpPr/>
      </dsp:nvSpPr>
      <dsp:spPr>
        <a:xfrm>
          <a:off x="2633631" y="707273"/>
          <a:ext cx="1909125" cy="113450"/>
        </a:xfrm>
        <a:custGeom>
          <a:avLst/>
          <a:gdLst/>
          <a:ahLst/>
          <a:cxnLst/>
          <a:rect l="0" t="0" r="0" b="0"/>
          <a:pathLst>
            <a:path>
              <a:moveTo>
                <a:pt x="1909125" y="0"/>
              </a:moveTo>
              <a:lnTo>
                <a:pt x="0" y="0"/>
              </a:lnTo>
              <a:lnTo>
                <a:pt x="0" y="11345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6F344-4D36-4FD5-B796-CCE5F02F40EF}">
      <dsp:nvSpPr>
        <dsp:cNvPr id="0" name=""/>
        <dsp:cNvSpPr/>
      </dsp:nvSpPr>
      <dsp:spPr>
        <a:xfrm>
          <a:off x="3377756" y="87430"/>
          <a:ext cx="2330002" cy="619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Картины крестиком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77756" y="87430"/>
        <a:ext cx="2330002" cy="619842"/>
      </dsp:txXfrm>
    </dsp:sp>
    <dsp:sp modelId="{26026A00-2FE1-4B88-A125-2DCC68BA948A}">
      <dsp:nvSpPr>
        <dsp:cNvPr id="0" name=""/>
        <dsp:cNvSpPr/>
      </dsp:nvSpPr>
      <dsp:spPr>
        <a:xfrm>
          <a:off x="1690257" y="820723"/>
          <a:ext cx="1886749" cy="872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Кот и собака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0257" y="820723"/>
        <a:ext cx="1886749" cy="872468"/>
      </dsp:txXfrm>
    </dsp:sp>
    <dsp:sp modelId="{8989533F-F2F3-4D0E-92A4-DDB10053A834}">
      <dsp:nvSpPr>
        <dsp:cNvPr id="0" name=""/>
        <dsp:cNvSpPr/>
      </dsp:nvSpPr>
      <dsp:spPr>
        <a:xfrm>
          <a:off x="5480431" y="820723"/>
          <a:ext cx="1995638" cy="878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Ёжики в бруснике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80431" y="820723"/>
        <a:ext cx="1995638" cy="878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E0F861F-0428-4927-9637-1C717561FA4A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CB6B16-FB66-4CFD-95A9-C26996341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861F-0428-4927-9637-1C717561FA4A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B6B16-FB66-4CFD-95A9-C26996341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E0F861F-0428-4927-9637-1C717561FA4A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3CB6B16-FB66-4CFD-95A9-C26996341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861F-0428-4927-9637-1C717561FA4A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CB6B16-FB66-4CFD-95A9-C26996341D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861F-0428-4927-9637-1C717561FA4A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3CB6B16-FB66-4CFD-95A9-C26996341D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0F861F-0428-4927-9637-1C717561FA4A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3CB6B16-FB66-4CFD-95A9-C26996341D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0F861F-0428-4927-9637-1C717561FA4A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3CB6B16-FB66-4CFD-95A9-C26996341D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861F-0428-4927-9637-1C717561FA4A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CB6B16-FB66-4CFD-95A9-C26996341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861F-0428-4927-9637-1C717561FA4A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CB6B16-FB66-4CFD-95A9-C26996341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861F-0428-4927-9637-1C717561FA4A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CB6B16-FB66-4CFD-95A9-C26996341D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E0F861F-0428-4927-9637-1C717561FA4A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3CB6B16-FB66-4CFD-95A9-C26996341D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E0F861F-0428-4927-9637-1C717561FA4A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3CB6B16-FB66-4CFD-95A9-C26996341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28604"/>
            <a:ext cx="8305800" cy="199228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Сергачская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 №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на тему: 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«Искусство вышивания.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Вышивка крестом возрождается»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2708920"/>
            <a:ext cx="2865682" cy="264889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Выполнила ученица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9 «Б» класса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Лысова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Алина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Делесова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Н.Е.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cf9db37f449377d4c4698880b483b9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643182"/>
            <a:ext cx="5717071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9. Соответствие изделия разработанным требованиям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Доступные инструменты и материалы.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Легкое в изготовлении.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Небольшой расход материалов.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Доступная технология изготовления.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Чтобы подходила под интерьер.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Чтобы была красивая.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10.Самооценка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 Чем далее я продвигаюсь в выполнении конкретной работы, и вообще, в наращивании профессионализма в вышивании, тем больше обращаю внимание на ряд положительных тенденций, характеризующих этот процесс.</a:t>
            </a:r>
          </a:p>
          <a:p>
            <a:r>
              <a:rPr lang="ru-RU" dirty="0" smtClean="0"/>
              <a:t>В первую очередь, это радостное чувство гармонии, которое овевает, как только принимаешься за любимое дело. Оно рождается в творческом мышлении, когда образы картины </a:t>
            </a:r>
            <a:r>
              <a:rPr lang="ru-RU" dirty="0" err="1" smtClean="0"/>
              <a:t>начинаютпо</a:t>
            </a:r>
            <a:r>
              <a:rPr lang="ru-RU" dirty="0" smtClean="0"/>
              <a:t> мере заполнения канвы принимать явственные очертания, цветовую насыщенность и </a:t>
            </a:r>
            <a:r>
              <a:rPr lang="ru-RU" dirty="0" err="1" smtClean="0"/>
              <a:t>палитровость</a:t>
            </a:r>
            <a:r>
              <a:rPr lang="ru-RU" dirty="0" smtClean="0"/>
              <a:t>. Природа подарила нам цвет, и надо уметь применять его красочные щедроты, его свойства, научиться распознавать оттенки. Здесь фантазия преподносит различные варианты картины, компонентные и цветовые импровизации.</a:t>
            </a:r>
          </a:p>
          <a:p>
            <a:r>
              <a:rPr lang="ru-RU" dirty="0" smtClean="0"/>
              <a:t>Нельзя не отметить психологическое и физиологическое воздействие. Вышивание прогоняет стресс и мрачные мысли. Успокаивается нервная система, улучшается настроение. Повышается столь необходимая внимательность, собранность, вырабатывается усидчивость и аккуратность. По мере роста умения отмечаешь улучшение моторики рук, лучшую </a:t>
            </a:r>
            <a:r>
              <a:rPr lang="ru-RU" dirty="0" err="1" smtClean="0"/>
              <a:t>скоординированность</a:t>
            </a:r>
            <a:r>
              <a:rPr lang="ru-RU" dirty="0" smtClean="0"/>
              <a:t> движений.</a:t>
            </a:r>
          </a:p>
          <a:p>
            <a:r>
              <a:rPr lang="ru-RU" dirty="0" smtClean="0"/>
              <a:t>Кроме того, вышивание открыло во мне дизайнерские способности. На джинсы, брюки, блузки я могу при желании нанести симпатичную вышивку, что сделает одежду более модной и оригинальной.</a:t>
            </a:r>
          </a:p>
          <a:p>
            <a:r>
              <a:rPr lang="ru-RU" dirty="0" smtClean="0"/>
              <a:t>Наконец, интерес к данному виду творчества помогает мне устанавливать новые контакты, знакомиться с другими вышивальщицами и находить среди них единомышленников, расширяя свой кругозор.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Итог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9e49cc94ef5d_.jpg.e2da9e30e8417ab7399284f85ab9cb2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15625"/>
          <a:stretch>
            <a:fillRect/>
          </a:stretch>
        </p:blipFill>
        <p:spPr>
          <a:xfrm>
            <a:off x="500034" y="1785926"/>
            <a:ext cx="8106383" cy="385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13356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2285992"/>
            <a:ext cx="8229600" cy="3810008"/>
          </a:xfrm>
        </p:spPr>
        <p:txBody>
          <a:bodyPr>
            <a:normAutofit/>
          </a:bodyPr>
          <a:lstStyle/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работая над проектом, мы познакомились с историей русской вышивки;</a:t>
            </a:r>
          </a:p>
          <a:p>
            <a:pPr lvl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освоили технологию вышивания крестом;</a:t>
            </a:r>
          </a:p>
          <a:p>
            <a:pPr lvl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мама и бабушка оценили работу, и теперь картина украшает наш дом;</a:t>
            </a:r>
          </a:p>
          <a:p>
            <a:pPr lvl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мои одноклассники поделились своим опытом в вышивании, а некоторые ребята пожелали научиться вышивать крестиком.</a:t>
            </a:r>
          </a:p>
          <a:p>
            <a:pPr lvl="0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вышивка крестом является хорошим украшением комнаты и не только, а так же вышивку можно преподнести как подарок.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kachat-kartinki-spasibo-za-vnimanie-dlya-prezentacii-cover-38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/>
              <a:t>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Проблемная ситуация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Недавно мы сделали ремонт в моей комнате. И посмотрев на пустые стены у меня возникла идея вышить картину, чтобы заполнить эту пустоту.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epositphotos_3870298-stock-photo-cross-stit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5117" y="2643182"/>
            <a:ext cx="5427379" cy="3634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 и задачи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/>
              <a:t>Цель</a:t>
            </a:r>
            <a:r>
              <a:rPr lang="ru-RU" sz="1200" dirty="0" smtClean="0"/>
              <a:t>: научиться технике «вышивка крестом» для создания картины</a:t>
            </a:r>
          </a:p>
          <a:p>
            <a:r>
              <a:rPr lang="ru-RU" sz="1200" b="1" dirty="0" smtClean="0"/>
              <a:t>Задачи проекта</a:t>
            </a:r>
            <a:r>
              <a:rPr lang="ru-RU" sz="1200" dirty="0" smtClean="0"/>
              <a:t>:</a:t>
            </a:r>
          </a:p>
          <a:p>
            <a:pPr lvl="0"/>
            <a:r>
              <a:rPr lang="ru-RU" sz="1200" dirty="0" smtClean="0"/>
              <a:t>изучить историю появления вышивки крестом;</a:t>
            </a:r>
          </a:p>
          <a:p>
            <a:pPr lvl="0"/>
            <a:r>
              <a:rPr lang="ru-RU" sz="1200" dirty="0" smtClean="0"/>
              <a:t>выбрать интересный сюжет картины для вышивания, чтобы украсить комнату;</a:t>
            </a:r>
          </a:p>
          <a:p>
            <a:pPr lvl="0"/>
            <a:r>
              <a:rPr lang="ru-RU" sz="1200" dirty="0" smtClean="0"/>
              <a:t>хорошо овладеть техникой «вышивка крестом»;</a:t>
            </a:r>
          </a:p>
          <a:p>
            <a:pPr lvl="0"/>
            <a:r>
              <a:rPr lang="ru-RU" sz="1200" dirty="0" smtClean="0"/>
              <a:t>увлечь других людей занятиями вышивкой;</a:t>
            </a:r>
          </a:p>
          <a:p>
            <a:pPr lvl="0"/>
            <a:r>
              <a:rPr lang="ru-RU" sz="1200" dirty="0" smtClean="0"/>
              <a:t>научиться выполнять расчёты при покупке рабочих материалов.</a:t>
            </a:r>
          </a:p>
          <a:p>
            <a:r>
              <a:rPr lang="ru-RU" sz="1200" dirty="0" smtClean="0"/>
              <a:t> 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6-100.jpg_q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3000372"/>
            <a:ext cx="3357562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3.Исследование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Посмотрев в интернете несколько вариантов. Я выбрала для себя два варианта картины крестиком и одна из них должна подойти к интерьеру в моей комнате. Теперь перед мной стоит задача выбрать одну картину.</a:t>
            </a:r>
          </a:p>
          <a:p>
            <a:endParaRPr lang="ru-RU" dirty="0"/>
          </a:p>
        </p:txBody>
      </p:sp>
      <p:pic>
        <p:nvPicPr>
          <p:cNvPr id="4" name="Рисунок 3" descr="59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2786058"/>
            <a:ext cx="5834104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4.Критерии к изделию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Доступная технология изготовления.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Небольшой расход материалов.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Высокое качество.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Удобство в эксплуатации.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Оригинальность выполнения.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53400" cy="9906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Первоначальные идеи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446-4-1000x10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0100" y="3357562"/>
            <a:ext cx="3797462" cy="2886071"/>
          </a:xfrm>
          <a:prstGeom prst="rect">
            <a:avLst/>
          </a:prstGeom>
        </p:spPr>
      </p:pic>
      <p:pic>
        <p:nvPicPr>
          <p:cNvPr id="6" name="Рисунок 5" descr="21440261015bb4be202b7568.6816701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29255" y="3429000"/>
            <a:ext cx="3152917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6.Выбор лучшего варианта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1199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968"/>
                <a:gridCol w="2123296"/>
                <a:gridCol w="2533786"/>
                <a:gridCol w="20383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Номер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Описание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Критерии выбора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1        2        3        4         5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 баллов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93" marR="90593"/>
                </a:tc>
              </a:tr>
              <a:tr h="37146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Кот и собака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        -        +         +          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93" marR="9059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Ёжики в бруснике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+        +         +         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93" marR="90593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7158" y="3071810"/>
            <a:ext cx="835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Вывод: подведя результаты, я решила вышить картину «Ёжики в бруснике».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Так как она подходит по всем моим критериям.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7.Расчёт денежных средств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129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материала</a:t>
                      </a: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Условная цена за единицу измерения  (в рублях) </a:t>
                      </a: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 материала на изделие</a:t>
                      </a: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Затраты на материал</a:t>
                      </a:r>
                    </a:p>
                    <a:p>
                      <a:endParaRPr lang="ru-RU" dirty="0"/>
                    </a:p>
                  </a:txBody>
                  <a:tcPr marL="90593" marR="9059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Набор вшивки крестом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560 рублей за набор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</a:t>
                      </a:r>
                      <a:r>
                        <a:rPr lang="ru-RU" baseline="0" dirty="0" smtClean="0"/>
                        <a:t>  -</a:t>
                      </a:r>
                      <a:endParaRPr lang="ru-RU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560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93" marR="9059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Пяльцы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350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-</a:t>
                      </a:r>
                      <a:endParaRPr lang="ru-RU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593" marR="90593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3071810"/>
            <a:ext cx="8286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Вывод: материальные затраты не велики, всего по затратам у меня вышло 910 рублей.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Технология изготовления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60214_100123-1.jpg.f58bb1bbd2d4fab7d19b9d2cd5e4759f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929066"/>
            <a:ext cx="4035230" cy="2459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60326_175548-1.jpg.d948a4de663aab5059ea063b22f983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929066"/>
            <a:ext cx="3482202" cy="2447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ost-4746-14423098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1500174"/>
            <a:ext cx="4000528" cy="224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108</TotalTime>
  <Words>550</Words>
  <Application>Microsoft Office PowerPoint</Application>
  <PresentationFormat>Экран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Обычная</vt:lpstr>
      <vt:lpstr>МБОУ Сергачская СОШ №3    Презентация на тему:  «Искусство вышивания. Вышивка крестом возрождается»</vt:lpstr>
      <vt:lpstr>1. Проблемная ситуация</vt:lpstr>
      <vt:lpstr>Цель и задачи</vt:lpstr>
      <vt:lpstr>3.Исследование</vt:lpstr>
      <vt:lpstr>4.Критерии к изделию</vt:lpstr>
      <vt:lpstr>5. Первоначальные идеи</vt:lpstr>
      <vt:lpstr>6.Выбор лучшего варианта</vt:lpstr>
      <vt:lpstr>7.Расчёт денежных средств</vt:lpstr>
      <vt:lpstr>8. Технология изготовления</vt:lpstr>
      <vt:lpstr>9. Соответствие изделия разработанным требованиям</vt:lpstr>
      <vt:lpstr>10.Самооценка</vt:lpstr>
      <vt:lpstr>Итог</vt:lpstr>
      <vt:lpstr>Заключение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Сергачская СОШ №3 Презентация на тему: «Подарок из бисера своими руками»</dc:title>
  <dc:creator>User</dc:creator>
  <cp:lastModifiedBy>Наташа</cp:lastModifiedBy>
  <cp:revision>13</cp:revision>
  <dcterms:created xsi:type="dcterms:W3CDTF">2020-04-30T10:19:31Z</dcterms:created>
  <dcterms:modified xsi:type="dcterms:W3CDTF">2020-05-10T15:18:29Z</dcterms:modified>
</cp:coreProperties>
</file>