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24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752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16A5-21F1-458B-B6F2-7D01BD78A7F6}" type="datetimeFigureOut">
              <a:rPr lang="ru-RU" smtClean="0"/>
              <a:pPr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28A62-B8EA-4553-9655-8BFC318BDB9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1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752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Наташа\Desktop\АТТЕСТАЦИЯ 2017\15115416418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3" y="740700"/>
            <a:ext cx="4536504" cy="5472610"/>
          </a:xfrm>
          <a:prstGeom prst="rect">
            <a:avLst/>
          </a:prstGeom>
          <a:noFill/>
        </p:spPr>
      </p:pic>
      <p:pic>
        <p:nvPicPr>
          <p:cNvPr id="1027" name="Picture 3" descr="C:\Users\Наташа\Desktop\АТТЕСТАЦИЯ 2017\15115416464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36190">
            <a:off x="516566" y="545854"/>
            <a:ext cx="2879204" cy="2159403"/>
          </a:xfrm>
          <a:prstGeom prst="rect">
            <a:avLst/>
          </a:prstGeom>
          <a:noFill/>
        </p:spPr>
      </p:pic>
      <p:pic>
        <p:nvPicPr>
          <p:cNvPr id="1028" name="Picture 4" descr="C:\Users\Наташа\Desktop\АТТЕСТАЦИЯ 2017\15115416458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286290">
            <a:off x="667464" y="3592683"/>
            <a:ext cx="2177405" cy="2903207"/>
          </a:xfrm>
          <a:prstGeom prst="rect">
            <a:avLst/>
          </a:prstGeom>
          <a:noFill/>
        </p:spPr>
      </p:pic>
      <p:pic>
        <p:nvPicPr>
          <p:cNvPr id="7" name="Рисунок 6" descr="C:\Users\Наташа\Desktop\школа новая\Фото на конкурс\104_296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875916">
            <a:off x="5949251" y="663794"/>
            <a:ext cx="2672224" cy="1988367"/>
          </a:xfrm>
          <a:prstGeom prst="rect">
            <a:avLst/>
          </a:prstGeom>
          <a:noFill/>
        </p:spPr>
      </p:pic>
      <p:pic>
        <p:nvPicPr>
          <p:cNvPr id="8" name="Рисунок 7" descr="C:\Users\Наташа\Desktop\школа новая\Фото на конкурс\104_295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8703023">
            <a:off x="6022427" y="4406907"/>
            <a:ext cx="2424779" cy="1857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044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30448</Template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30448</vt:lpstr>
      <vt:lpstr>Специальное оформление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</cp:revision>
  <dcterms:created xsi:type="dcterms:W3CDTF">2017-11-26T17:37:03Z</dcterms:created>
  <dcterms:modified xsi:type="dcterms:W3CDTF">2017-11-26T17:44:16Z</dcterms:modified>
</cp:coreProperties>
</file>