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4" r:id="rId4"/>
    <p:sldId id="261" r:id="rId5"/>
    <p:sldId id="262" r:id="rId6"/>
    <p:sldId id="263" r:id="rId7"/>
    <p:sldId id="257" r:id="rId8"/>
    <p:sldId id="259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D56F4-3A5C-45E8-B739-5BBA7AD9FF5E}" type="doc">
      <dgm:prSet loTypeId="urn:microsoft.com/office/officeart/2005/8/layout/radial5" loCatId="cycle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CC2E5-9E61-4FF5-B5E7-3A957CACD822}">
      <dgm:prSet phldrT="[Текст]"/>
      <dgm:spPr/>
      <dgm:t>
        <a:bodyPr/>
        <a:lstStyle/>
        <a:p>
          <a:r>
            <a:rPr lang="ru-RU" dirty="0" smtClean="0"/>
            <a:t>Тема</a:t>
          </a:r>
          <a:endParaRPr lang="ru-RU" dirty="0"/>
        </a:p>
      </dgm:t>
    </dgm:pt>
    <dgm:pt modelId="{98667571-8597-4660-95B5-9F69C0F3D674}" type="parTrans" cxnId="{32F1817E-0A78-4376-ACB4-AAD4854B234E}">
      <dgm:prSet/>
      <dgm:spPr/>
      <dgm:t>
        <a:bodyPr/>
        <a:lstStyle/>
        <a:p>
          <a:endParaRPr lang="ru-RU"/>
        </a:p>
      </dgm:t>
    </dgm:pt>
    <dgm:pt modelId="{FB9998D6-75D8-4A37-A798-F7FC9678F98B}" type="sibTrans" cxnId="{32F1817E-0A78-4376-ACB4-AAD4854B234E}">
      <dgm:prSet/>
      <dgm:spPr/>
      <dgm:t>
        <a:bodyPr/>
        <a:lstStyle/>
        <a:p>
          <a:endParaRPr lang="ru-RU"/>
        </a:p>
      </dgm:t>
    </dgm:pt>
    <dgm:pt modelId="{5DA1AD8D-0EEE-4B59-A615-D4BFAB130490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8FFED84-61BD-4A21-8010-B09D9173BF6B}" type="parTrans" cxnId="{A89EEBAF-8F91-431C-BF86-EC61C4E9FAE4}">
      <dgm:prSet/>
      <dgm:spPr/>
      <dgm:t>
        <a:bodyPr/>
        <a:lstStyle/>
        <a:p>
          <a:endParaRPr lang="ru-RU"/>
        </a:p>
      </dgm:t>
    </dgm:pt>
    <dgm:pt modelId="{417ABF8F-6D9F-4965-BDAC-F129FB6C50DC}" type="sibTrans" cxnId="{A89EEBAF-8F91-431C-BF86-EC61C4E9FAE4}">
      <dgm:prSet/>
      <dgm:spPr/>
      <dgm:t>
        <a:bodyPr/>
        <a:lstStyle/>
        <a:p>
          <a:endParaRPr lang="ru-RU"/>
        </a:p>
      </dgm:t>
    </dgm:pt>
    <dgm:pt modelId="{C67CE5DB-EF70-42BB-A397-B3C26F47D755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19AFDD7C-DE2C-47A2-8547-C131689C9C77}" type="parTrans" cxnId="{5B661559-AD09-4213-91C9-F2063B7B76ED}">
      <dgm:prSet/>
      <dgm:spPr/>
      <dgm:t>
        <a:bodyPr/>
        <a:lstStyle/>
        <a:p>
          <a:endParaRPr lang="ru-RU"/>
        </a:p>
      </dgm:t>
    </dgm:pt>
    <dgm:pt modelId="{EC40672A-420F-4A41-82E0-C30873290CDF}" type="sibTrans" cxnId="{5B661559-AD09-4213-91C9-F2063B7B76ED}">
      <dgm:prSet/>
      <dgm:spPr/>
      <dgm:t>
        <a:bodyPr/>
        <a:lstStyle/>
        <a:p>
          <a:endParaRPr lang="ru-RU"/>
        </a:p>
      </dgm:t>
    </dgm:pt>
    <dgm:pt modelId="{FBA6E8DF-60CF-47CA-B11A-7CF39431EF5B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8EA7931C-616F-47AB-A81E-C532C5792401}" type="parTrans" cxnId="{7B610179-A88E-41D6-96C3-5C0E4E7D0F08}">
      <dgm:prSet/>
      <dgm:spPr/>
      <dgm:t>
        <a:bodyPr/>
        <a:lstStyle/>
        <a:p>
          <a:endParaRPr lang="ru-RU"/>
        </a:p>
      </dgm:t>
    </dgm:pt>
    <dgm:pt modelId="{96616628-ADE5-4121-8B3C-D1AA6941169A}" type="sibTrans" cxnId="{7B610179-A88E-41D6-96C3-5C0E4E7D0F08}">
      <dgm:prSet/>
      <dgm:spPr/>
      <dgm:t>
        <a:bodyPr/>
        <a:lstStyle/>
        <a:p>
          <a:endParaRPr lang="ru-RU"/>
        </a:p>
      </dgm:t>
    </dgm:pt>
    <dgm:pt modelId="{D984137A-D329-45AD-A189-1BF2A8F1640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095B5838-2195-4545-B811-4533FE16DFC6}" type="parTrans" cxnId="{F7855926-340A-4546-8175-78D181BEE6F6}">
      <dgm:prSet/>
      <dgm:spPr/>
      <dgm:t>
        <a:bodyPr/>
        <a:lstStyle/>
        <a:p>
          <a:endParaRPr lang="ru-RU"/>
        </a:p>
      </dgm:t>
    </dgm:pt>
    <dgm:pt modelId="{D18F82B9-3551-4634-A0B1-9538DEE583C3}" type="sibTrans" cxnId="{F7855926-340A-4546-8175-78D181BEE6F6}">
      <dgm:prSet/>
      <dgm:spPr/>
      <dgm:t>
        <a:bodyPr/>
        <a:lstStyle/>
        <a:p>
          <a:endParaRPr lang="ru-RU"/>
        </a:p>
      </dgm:t>
    </dgm:pt>
    <dgm:pt modelId="{45A96518-EE6F-430B-B65E-6B5467B54541}" type="pres">
      <dgm:prSet presAssocID="{E8CD56F4-3A5C-45E8-B739-5BBA7AD9FF5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D9B13A-D17E-4A64-B8F8-C10886A88709}" type="pres">
      <dgm:prSet presAssocID="{A36CC2E5-9E61-4FF5-B5E7-3A957CACD822}" presName="centerShape" presStyleLbl="node0" presStyleIdx="0" presStyleCnt="1"/>
      <dgm:spPr/>
    </dgm:pt>
    <dgm:pt modelId="{1AEDA3C5-023F-4690-819D-FC665A31B0A3}" type="pres">
      <dgm:prSet presAssocID="{F8FFED84-61BD-4A21-8010-B09D9173BF6B}" presName="parTrans" presStyleLbl="sibTrans2D1" presStyleIdx="0" presStyleCnt="4"/>
      <dgm:spPr/>
    </dgm:pt>
    <dgm:pt modelId="{B1F468ED-CFB6-4381-AB9A-C93EE072CA14}" type="pres">
      <dgm:prSet presAssocID="{F8FFED84-61BD-4A21-8010-B09D9173BF6B}" presName="connectorText" presStyleLbl="sibTrans2D1" presStyleIdx="0" presStyleCnt="4"/>
      <dgm:spPr/>
    </dgm:pt>
    <dgm:pt modelId="{9E0A36CE-06E6-4D3C-91EA-DE19B21E4D92}" type="pres">
      <dgm:prSet presAssocID="{5DA1AD8D-0EEE-4B59-A615-D4BFAB130490}" presName="node" presStyleLbl="node1" presStyleIdx="0" presStyleCnt="4" custRadScaleRad="145933" custRadScaleInc="98466">
        <dgm:presLayoutVars>
          <dgm:bulletEnabled val="1"/>
        </dgm:presLayoutVars>
      </dgm:prSet>
      <dgm:spPr/>
    </dgm:pt>
    <dgm:pt modelId="{41606004-91E2-4652-8996-9F7D09DA1D2A}" type="pres">
      <dgm:prSet presAssocID="{19AFDD7C-DE2C-47A2-8547-C131689C9C77}" presName="parTrans" presStyleLbl="sibTrans2D1" presStyleIdx="1" presStyleCnt="4"/>
      <dgm:spPr/>
    </dgm:pt>
    <dgm:pt modelId="{68342853-9845-434E-ABD7-633DC6E2F9DD}" type="pres">
      <dgm:prSet presAssocID="{19AFDD7C-DE2C-47A2-8547-C131689C9C77}" presName="connectorText" presStyleLbl="sibTrans2D1" presStyleIdx="1" presStyleCnt="4"/>
      <dgm:spPr/>
    </dgm:pt>
    <dgm:pt modelId="{26367A0A-F519-48B0-B72F-E971CF79415F}" type="pres">
      <dgm:prSet presAssocID="{C67CE5DB-EF70-42BB-A397-B3C26F47D755}" presName="node" presStyleLbl="node1" presStyleIdx="1" presStyleCnt="4" custRadScaleRad="132060" custRadScaleInc="9865">
        <dgm:presLayoutVars>
          <dgm:bulletEnabled val="1"/>
        </dgm:presLayoutVars>
      </dgm:prSet>
      <dgm:spPr/>
    </dgm:pt>
    <dgm:pt modelId="{83D7F1C9-0265-436E-BB8E-12D6BD121048}" type="pres">
      <dgm:prSet presAssocID="{8EA7931C-616F-47AB-A81E-C532C5792401}" presName="parTrans" presStyleLbl="sibTrans2D1" presStyleIdx="2" presStyleCnt="4"/>
      <dgm:spPr/>
    </dgm:pt>
    <dgm:pt modelId="{1194E1EB-8B3E-4CCF-B94F-F0E6272BC8C9}" type="pres">
      <dgm:prSet presAssocID="{8EA7931C-616F-47AB-A81E-C532C5792401}" presName="connectorText" presStyleLbl="sibTrans2D1" presStyleIdx="2" presStyleCnt="4"/>
      <dgm:spPr/>
    </dgm:pt>
    <dgm:pt modelId="{09078CE1-08EA-46CB-832F-9A001E964FD7}" type="pres">
      <dgm:prSet presAssocID="{FBA6E8DF-60CF-47CA-B11A-7CF39431EF5B}" presName="node" presStyleLbl="node1" presStyleIdx="2" presStyleCnt="4">
        <dgm:presLayoutVars>
          <dgm:bulletEnabled val="1"/>
        </dgm:presLayoutVars>
      </dgm:prSet>
      <dgm:spPr/>
    </dgm:pt>
    <dgm:pt modelId="{42EBB405-3430-4F29-B46D-020F26B0CB0D}" type="pres">
      <dgm:prSet presAssocID="{095B5838-2195-4545-B811-4533FE16DFC6}" presName="parTrans" presStyleLbl="sibTrans2D1" presStyleIdx="3" presStyleCnt="4"/>
      <dgm:spPr/>
    </dgm:pt>
    <dgm:pt modelId="{73084246-4E90-41A0-8EA1-13C196F3D46F}" type="pres">
      <dgm:prSet presAssocID="{095B5838-2195-4545-B811-4533FE16DFC6}" presName="connectorText" presStyleLbl="sibTrans2D1" presStyleIdx="3" presStyleCnt="4"/>
      <dgm:spPr/>
    </dgm:pt>
    <dgm:pt modelId="{BCA238A4-24A7-4405-9D4C-380F21074E19}" type="pres">
      <dgm:prSet presAssocID="{D984137A-D329-45AD-A189-1BF2A8F16402}" presName="node" presStyleLbl="node1" presStyleIdx="3" presStyleCnt="4" custRadScaleRad="148231" custRadScaleInc="-42384">
        <dgm:presLayoutVars>
          <dgm:bulletEnabled val="1"/>
        </dgm:presLayoutVars>
      </dgm:prSet>
      <dgm:spPr/>
    </dgm:pt>
  </dgm:ptLst>
  <dgm:cxnLst>
    <dgm:cxn modelId="{A5DA7B7C-36E5-43E1-BFE4-25219B925E60}" type="presOf" srcId="{19AFDD7C-DE2C-47A2-8547-C131689C9C77}" destId="{68342853-9845-434E-ABD7-633DC6E2F9DD}" srcOrd="1" destOrd="0" presId="urn:microsoft.com/office/officeart/2005/8/layout/radial5"/>
    <dgm:cxn modelId="{5EE15367-FD28-472E-945A-39FC99633469}" type="presOf" srcId="{FBA6E8DF-60CF-47CA-B11A-7CF39431EF5B}" destId="{09078CE1-08EA-46CB-832F-9A001E964FD7}" srcOrd="0" destOrd="0" presId="urn:microsoft.com/office/officeart/2005/8/layout/radial5"/>
    <dgm:cxn modelId="{BD058405-692A-4C8D-AB6F-836161913589}" type="presOf" srcId="{8EA7931C-616F-47AB-A81E-C532C5792401}" destId="{1194E1EB-8B3E-4CCF-B94F-F0E6272BC8C9}" srcOrd="1" destOrd="0" presId="urn:microsoft.com/office/officeart/2005/8/layout/radial5"/>
    <dgm:cxn modelId="{81567945-D23E-4B9F-8523-6C5960185D66}" type="presOf" srcId="{E8CD56F4-3A5C-45E8-B739-5BBA7AD9FF5E}" destId="{45A96518-EE6F-430B-B65E-6B5467B54541}" srcOrd="0" destOrd="0" presId="urn:microsoft.com/office/officeart/2005/8/layout/radial5"/>
    <dgm:cxn modelId="{477A50BC-48E0-41D8-B8F8-11A3412C6C4B}" type="presOf" srcId="{A36CC2E5-9E61-4FF5-B5E7-3A957CACD822}" destId="{CAD9B13A-D17E-4A64-B8F8-C10886A88709}" srcOrd="0" destOrd="0" presId="urn:microsoft.com/office/officeart/2005/8/layout/radial5"/>
    <dgm:cxn modelId="{571BD661-ADF2-47CD-8434-90A71EE19838}" type="presOf" srcId="{095B5838-2195-4545-B811-4533FE16DFC6}" destId="{42EBB405-3430-4F29-B46D-020F26B0CB0D}" srcOrd="0" destOrd="0" presId="urn:microsoft.com/office/officeart/2005/8/layout/radial5"/>
    <dgm:cxn modelId="{F7855926-340A-4546-8175-78D181BEE6F6}" srcId="{A36CC2E5-9E61-4FF5-B5E7-3A957CACD822}" destId="{D984137A-D329-45AD-A189-1BF2A8F16402}" srcOrd="3" destOrd="0" parTransId="{095B5838-2195-4545-B811-4533FE16DFC6}" sibTransId="{D18F82B9-3551-4634-A0B1-9538DEE583C3}"/>
    <dgm:cxn modelId="{140CA83A-A09D-430D-B42F-B1D68DD6715E}" type="presOf" srcId="{F8FFED84-61BD-4A21-8010-B09D9173BF6B}" destId="{1AEDA3C5-023F-4690-819D-FC665A31B0A3}" srcOrd="0" destOrd="0" presId="urn:microsoft.com/office/officeart/2005/8/layout/radial5"/>
    <dgm:cxn modelId="{54AD5E4A-2551-4A74-973E-5E6861A5A924}" type="presOf" srcId="{C67CE5DB-EF70-42BB-A397-B3C26F47D755}" destId="{26367A0A-F519-48B0-B72F-E971CF79415F}" srcOrd="0" destOrd="0" presId="urn:microsoft.com/office/officeart/2005/8/layout/radial5"/>
    <dgm:cxn modelId="{A89EEBAF-8F91-431C-BF86-EC61C4E9FAE4}" srcId="{A36CC2E5-9E61-4FF5-B5E7-3A957CACD822}" destId="{5DA1AD8D-0EEE-4B59-A615-D4BFAB130490}" srcOrd="0" destOrd="0" parTransId="{F8FFED84-61BD-4A21-8010-B09D9173BF6B}" sibTransId="{417ABF8F-6D9F-4965-BDAC-F129FB6C50DC}"/>
    <dgm:cxn modelId="{071D3A27-6040-4328-B50F-79E8106EAAEB}" type="presOf" srcId="{19AFDD7C-DE2C-47A2-8547-C131689C9C77}" destId="{41606004-91E2-4652-8996-9F7D09DA1D2A}" srcOrd="0" destOrd="0" presId="urn:microsoft.com/office/officeart/2005/8/layout/radial5"/>
    <dgm:cxn modelId="{5B661559-AD09-4213-91C9-F2063B7B76ED}" srcId="{A36CC2E5-9E61-4FF5-B5E7-3A957CACD822}" destId="{C67CE5DB-EF70-42BB-A397-B3C26F47D755}" srcOrd="1" destOrd="0" parTransId="{19AFDD7C-DE2C-47A2-8547-C131689C9C77}" sibTransId="{EC40672A-420F-4A41-82E0-C30873290CDF}"/>
    <dgm:cxn modelId="{784B11C1-84C4-453F-B033-CED0022581AD}" type="presOf" srcId="{8EA7931C-616F-47AB-A81E-C532C5792401}" destId="{83D7F1C9-0265-436E-BB8E-12D6BD121048}" srcOrd="0" destOrd="0" presId="urn:microsoft.com/office/officeart/2005/8/layout/radial5"/>
    <dgm:cxn modelId="{C3683F14-F678-43CC-87FB-87B2A325568B}" type="presOf" srcId="{D984137A-D329-45AD-A189-1BF2A8F16402}" destId="{BCA238A4-24A7-4405-9D4C-380F21074E19}" srcOrd="0" destOrd="0" presId="urn:microsoft.com/office/officeart/2005/8/layout/radial5"/>
    <dgm:cxn modelId="{CA2FE93A-AAF4-4B13-B69A-0038010017BD}" type="presOf" srcId="{F8FFED84-61BD-4A21-8010-B09D9173BF6B}" destId="{B1F468ED-CFB6-4381-AB9A-C93EE072CA14}" srcOrd="1" destOrd="0" presId="urn:microsoft.com/office/officeart/2005/8/layout/radial5"/>
    <dgm:cxn modelId="{7B610179-A88E-41D6-96C3-5C0E4E7D0F08}" srcId="{A36CC2E5-9E61-4FF5-B5E7-3A957CACD822}" destId="{FBA6E8DF-60CF-47CA-B11A-7CF39431EF5B}" srcOrd="2" destOrd="0" parTransId="{8EA7931C-616F-47AB-A81E-C532C5792401}" sibTransId="{96616628-ADE5-4121-8B3C-D1AA6941169A}"/>
    <dgm:cxn modelId="{32F1817E-0A78-4376-ACB4-AAD4854B234E}" srcId="{E8CD56F4-3A5C-45E8-B739-5BBA7AD9FF5E}" destId="{A36CC2E5-9E61-4FF5-B5E7-3A957CACD822}" srcOrd="0" destOrd="0" parTransId="{98667571-8597-4660-95B5-9F69C0F3D674}" sibTransId="{FB9998D6-75D8-4A37-A798-F7FC9678F98B}"/>
    <dgm:cxn modelId="{374DF241-D9F7-4485-8700-088DB34BAD10}" type="presOf" srcId="{095B5838-2195-4545-B811-4533FE16DFC6}" destId="{73084246-4E90-41A0-8EA1-13C196F3D46F}" srcOrd="1" destOrd="0" presId="urn:microsoft.com/office/officeart/2005/8/layout/radial5"/>
    <dgm:cxn modelId="{7CA6F808-BF5E-4B44-A381-962862FC225F}" type="presOf" srcId="{5DA1AD8D-0EEE-4B59-A615-D4BFAB130490}" destId="{9E0A36CE-06E6-4D3C-91EA-DE19B21E4D92}" srcOrd="0" destOrd="0" presId="urn:microsoft.com/office/officeart/2005/8/layout/radial5"/>
    <dgm:cxn modelId="{5D47CB18-34D6-41F3-93AB-A558A3247DDE}" type="presParOf" srcId="{45A96518-EE6F-430B-B65E-6B5467B54541}" destId="{CAD9B13A-D17E-4A64-B8F8-C10886A88709}" srcOrd="0" destOrd="0" presId="urn:microsoft.com/office/officeart/2005/8/layout/radial5"/>
    <dgm:cxn modelId="{B5C85C7D-109D-426E-AA9C-210E2BD41BB8}" type="presParOf" srcId="{45A96518-EE6F-430B-B65E-6B5467B54541}" destId="{1AEDA3C5-023F-4690-819D-FC665A31B0A3}" srcOrd="1" destOrd="0" presId="urn:microsoft.com/office/officeart/2005/8/layout/radial5"/>
    <dgm:cxn modelId="{710BD5F5-1E1E-45B5-BD02-783E04458CE8}" type="presParOf" srcId="{1AEDA3C5-023F-4690-819D-FC665A31B0A3}" destId="{B1F468ED-CFB6-4381-AB9A-C93EE072CA14}" srcOrd="0" destOrd="0" presId="urn:microsoft.com/office/officeart/2005/8/layout/radial5"/>
    <dgm:cxn modelId="{C29B8941-8B0B-45FA-9A43-CFFAA937C794}" type="presParOf" srcId="{45A96518-EE6F-430B-B65E-6B5467B54541}" destId="{9E0A36CE-06E6-4D3C-91EA-DE19B21E4D92}" srcOrd="2" destOrd="0" presId="urn:microsoft.com/office/officeart/2005/8/layout/radial5"/>
    <dgm:cxn modelId="{FAA17A44-1531-4315-8D91-037C2B2D9319}" type="presParOf" srcId="{45A96518-EE6F-430B-B65E-6B5467B54541}" destId="{41606004-91E2-4652-8996-9F7D09DA1D2A}" srcOrd="3" destOrd="0" presId="urn:microsoft.com/office/officeart/2005/8/layout/radial5"/>
    <dgm:cxn modelId="{69A23B3F-1513-452E-B393-76518400EB09}" type="presParOf" srcId="{41606004-91E2-4652-8996-9F7D09DA1D2A}" destId="{68342853-9845-434E-ABD7-633DC6E2F9DD}" srcOrd="0" destOrd="0" presId="urn:microsoft.com/office/officeart/2005/8/layout/radial5"/>
    <dgm:cxn modelId="{56730A81-CEB8-4769-ABE7-9F37BD71CBDE}" type="presParOf" srcId="{45A96518-EE6F-430B-B65E-6B5467B54541}" destId="{26367A0A-F519-48B0-B72F-E971CF79415F}" srcOrd="4" destOrd="0" presId="urn:microsoft.com/office/officeart/2005/8/layout/radial5"/>
    <dgm:cxn modelId="{7B72E808-75A0-4170-8B2C-809C52ACF979}" type="presParOf" srcId="{45A96518-EE6F-430B-B65E-6B5467B54541}" destId="{83D7F1C9-0265-436E-BB8E-12D6BD121048}" srcOrd="5" destOrd="0" presId="urn:microsoft.com/office/officeart/2005/8/layout/radial5"/>
    <dgm:cxn modelId="{32D6B2CF-37DB-4137-A103-C23CAD3AC0B3}" type="presParOf" srcId="{83D7F1C9-0265-436E-BB8E-12D6BD121048}" destId="{1194E1EB-8B3E-4CCF-B94F-F0E6272BC8C9}" srcOrd="0" destOrd="0" presId="urn:microsoft.com/office/officeart/2005/8/layout/radial5"/>
    <dgm:cxn modelId="{88B08E1F-D553-474B-A674-A3B067A20BE7}" type="presParOf" srcId="{45A96518-EE6F-430B-B65E-6B5467B54541}" destId="{09078CE1-08EA-46CB-832F-9A001E964FD7}" srcOrd="6" destOrd="0" presId="urn:microsoft.com/office/officeart/2005/8/layout/radial5"/>
    <dgm:cxn modelId="{88743814-4DDC-426A-BAB1-87792E81E26E}" type="presParOf" srcId="{45A96518-EE6F-430B-B65E-6B5467B54541}" destId="{42EBB405-3430-4F29-B46D-020F26B0CB0D}" srcOrd="7" destOrd="0" presId="urn:microsoft.com/office/officeart/2005/8/layout/radial5"/>
    <dgm:cxn modelId="{80BEC97F-10D5-4231-8395-8661DC1E6CDC}" type="presParOf" srcId="{42EBB405-3430-4F29-B46D-020F26B0CB0D}" destId="{73084246-4E90-41A0-8EA1-13C196F3D46F}" srcOrd="0" destOrd="0" presId="urn:microsoft.com/office/officeart/2005/8/layout/radial5"/>
    <dgm:cxn modelId="{D464F41A-BF00-4C2D-B6C2-635B6BC051FB}" type="presParOf" srcId="{45A96518-EE6F-430B-B65E-6B5467B54541}" destId="{BCA238A4-24A7-4405-9D4C-380F21074E19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F99EB7-48EE-47D4-83D1-E80C508337B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C69168E-939B-4566-B752-46686F0C59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357562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Подготовила учитель</a:t>
            </a:r>
          </a:p>
          <a:p>
            <a:pPr algn="r"/>
            <a:r>
              <a:rPr lang="ru-RU" dirty="0" smtClean="0"/>
              <a:t> русского языка и литературы</a:t>
            </a:r>
          </a:p>
          <a:p>
            <a:pPr algn="r"/>
            <a:r>
              <a:rPr lang="ru-RU" dirty="0" smtClean="0"/>
              <a:t> МБОУ </a:t>
            </a:r>
            <a:r>
              <a:rPr lang="ru-RU" dirty="0" err="1" smtClean="0"/>
              <a:t>Хмелевицкой</a:t>
            </a:r>
            <a:r>
              <a:rPr lang="ru-RU" dirty="0" smtClean="0"/>
              <a:t> СОШ</a:t>
            </a:r>
          </a:p>
          <a:p>
            <a:pPr algn="r"/>
            <a:r>
              <a:rPr lang="ru-RU" dirty="0" smtClean="0"/>
              <a:t>городского округа г.Шахунья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Мастер-класс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4714884"/>
            <a:ext cx="31271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Спиридонова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Светлана Павловна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85728"/>
            <a:ext cx="8246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Конкурс «Учитель года»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год</a:t>
            </a:r>
            <a:endParaRPr lang="ru-RU" dirty="0"/>
          </a:p>
        </p:txBody>
      </p:sp>
      <p:pic>
        <p:nvPicPr>
          <p:cNvPr id="7" name="Рисунок 6" descr="75085cdee54416bcc224a040e92790c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429000"/>
            <a:ext cx="2857520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4929198"/>
            <a:ext cx="6915144" cy="15001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«Единственная доступная всем роскошь – это роскошь человеческого общения».</a:t>
            </a:r>
          </a:p>
          <a:p>
            <a:pPr algn="r">
              <a:buNone/>
            </a:pPr>
            <a:r>
              <a:rPr lang="ru-RU" dirty="0" smtClean="0"/>
              <a:t>Антуан де Сент-Экзюпери</a:t>
            </a:r>
          </a:p>
          <a:p>
            <a:endParaRPr lang="ru-RU" dirty="0"/>
          </a:p>
        </p:txBody>
      </p:sp>
      <p:pic>
        <p:nvPicPr>
          <p:cNvPr id="17410" name="Picture 2" descr="Трехмерные Человечки (3D Humans). Обои для рабочего ст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2381235" cy="1785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643174" y="214290"/>
            <a:ext cx="6500826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Тема урока: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«Шершавый </a:t>
            </a:r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язык»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bigstock-A-Big-Question-80457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5" y="2285992"/>
            <a:ext cx="2491519" cy="2598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14290"/>
            <a:ext cx="6500826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Тема урока: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«Шершавый </a:t>
            </a:r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язык»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785786" y="214311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 descr="bigstock-A-Big-Question-804572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1571612"/>
            <a:ext cx="2491519" cy="2598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Ягоды годжи potext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95539" cy="2595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Как в фотошопе нарисовать 3D человечка? . - Форум сайта фотошоп-мас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37226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Ягоды годжи человечки для презентации процесс Худеем вмест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5715000" cy="467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Самые забавные выдержки из школьных сочинений &quot; Бяки.н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6667500" cy="421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2" name="Picture 4" descr="История государства российского в школьных сочинениях... . (50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928802"/>
            <a:ext cx="5753100" cy="431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ото 5023 Geosnet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4000500" cy="3000376"/>
          </a:xfrm>
          <a:prstGeom prst="rect">
            <a:avLst/>
          </a:prstGeom>
          <a:noFill/>
        </p:spPr>
      </p:pic>
      <p:pic>
        <p:nvPicPr>
          <p:cNvPr id="1028" name="Picture 4" descr="Смешные надписи и ценники в магазинах (44 фото ) - Развлекательный портал Pervik66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14752"/>
            <a:ext cx="3810000" cy="2857500"/>
          </a:xfrm>
          <a:prstGeom prst="rect">
            <a:avLst/>
          </a:prstGeom>
          <a:noFill/>
        </p:spPr>
      </p:pic>
      <p:pic>
        <p:nvPicPr>
          <p:cNvPr id="1030" name="Picture 6" descr="Проект &quot;Новости города&quot;: Больше всего ляпов в уличной рекламе. . В области завершился конкурс на самого зоркого потребителя - и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500042"/>
            <a:ext cx="6096000" cy="4572000"/>
          </a:xfrm>
          <a:prstGeom prst="rect">
            <a:avLst/>
          </a:prstGeom>
          <a:noFill/>
        </p:spPr>
      </p:pic>
      <p:pic>
        <p:nvPicPr>
          <p:cNvPr id="1032" name="Picture 8" descr="Ценники с ляпами, смешные этикетки в магазинах - бесценные ценник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876550"/>
            <a:ext cx="4762500" cy="3981450"/>
          </a:xfrm>
          <a:prstGeom prst="rect">
            <a:avLst/>
          </a:prstGeom>
          <a:noFill/>
        </p:spPr>
      </p:pic>
      <p:pic>
        <p:nvPicPr>
          <p:cNvPr id="1034" name="Picture 10" descr="Ляпы в реклам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454446"/>
            <a:ext cx="5357850" cy="4022410"/>
          </a:xfrm>
          <a:prstGeom prst="rect">
            <a:avLst/>
          </a:prstGeom>
          <a:noFill/>
        </p:spPr>
      </p:pic>
      <p:pic>
        <p:nvPicPr>
          <p:cNvPr id="1036" name="Picture 12" descr="Подборка ляпов продавцов, смешных ценников, этикеток и объявлений. . &quot; MegaFile - Мега-развлекательный портал!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642918"/>
            <a:ext cx="4644916" cy="5581642"/>
          </a:xfrm>
          <a:prstGeom prst="rect">
            <a:avLst/>
          </a:prstGeom>
          <a:noFill/>
        </p:spPr>
      </p:pic>
      <p:pic>
        <p:nvPicPr>
          <p:cNvPr id="1038" name="Picture 14" descr="DataLife Engine Версия для печати Ляпы на плакатах (37 фото)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50004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336</TotalTime>
  <Words>58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Мастер-класс  по русскому языку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24</cp:revision>
  <dcterms:created xsi:type="dcterms:W3CDTF">2015-03-28T13:50:32Z</dcterms:created>
  <dcterms:modified xsi:type="dcterms:W3CDTF">2015-03-28T19:26:53Z</dcterms:modified>
</cp:coreProperties>
</file>