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60" r:id="rId4"/>
    <p:sldId id="259" r:id="rId5"/>
    <p:sldId id="258" r:id="rId6"/>
    <p:sldId id="257" r:id="rId7"/>
    <p:sldId id="264" r:id="rId8"/>
    <p:sldId id="267" r:id="rId9"/>
    <p:sldId id="268" r:id="rId10"/>
    <p:sldId id="265" r:id="rId11"/>
    <p:sldId id="266" r:id="rId12"/>
    <p:sldId id="270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44FA566-60AA-4834-989D-CBF7B4E61839}">
          <p14:sldIdLst>
            <p14:sldId id="263"/>
            <p14:sldId id="256"/>
            <p14:sldId id="260"/>
            <p14:sldId id="259"/>
            <p14:sldId id="258"/>
            <p14:sldId id="257"/>
            <p14:sldId id="264"/>
            <p14:sldId id="267"/>
            <p14:sldId id="268"/>
            <p14:sldId id="265"/>
            <p14:sldId id="266"/>
            <p14:sldId id="270"/>
            <p14:sldId id="269"/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23A9-A6E6-4698-9D1A-558B49D90DC9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9D1CB-1345-4C41-B97D-D4509026539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23A9-A6E6-4698-9D1A-558B49D90DC9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1CB-1345-4C41-B97D-D45090265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23A9-A6E6-4698-9D1A-558B49D90DC9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1CB-1345-4C41-B97D-D45090265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2B23A9-A6E6-4698-9D1A-558B49D90DC9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B79D1CB-1345-4C41-B97D-D4509026539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23A9-A6E6-4698-9D1A-558B49D90DC9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1CB-1345-4C41-B97D-D4509026539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23A9-A6E6-4698-9D1A-558B49D90DC9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1CB-1345-4C41-B97D-D4509026539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1CB-1345-4C41-B97D-D450902653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23A9-A6E6-4698-9D1A-558B49D90DC9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23A9-A6E6-4698-9D1A-558B49D90DC9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1CB-1345-4C41-B97D-D4509026539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23A9-A6E6-4698-9D1A-558B49D90DC9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1CB-1345-4C41-B97D-D45090265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2B23A9-A6E6-4698-9D1A-558B49D90DC9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B79D1CB-1345-4C41-B97D-D4509026539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23A9-A6E6-4698-9D1A-558B49D90DC9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9D1CB-1345-4C41-B97D-D4509026539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E2B23A9-A6E6-4698-9D1A-558B49D90DC9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B79D1CB-1345-4C41-B97D-D4509026539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1077" y="1124744"/>
            <a:ext cx="743383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Опыты</a:t>
            </a:r>
          </a:p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 картошкой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4149080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Выполнила Фатеева А</a:t>
            </a:r>
          </a:p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ученица 7 класса Б</a:t>
            </a:r>
          </a:p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Учитель физики </a:t>
            </a:r>
          </a:p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Руднева Елена Николаевна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26064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МОУ «Лицей №1»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03723" y="6237312"/>
            <a:ext cx="729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Тула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89699" y="332656"/>
            <a:ext cx="41905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Опыт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№ 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2411" y="1412776"/>
            <a:ext cx="583264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работы.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Определить в какой воде и почему картофелина не будет тонуть.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1982" y="3351768"/>
            <a:ext cx="387828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Оборудование.</a:t>
            </a:r>
          </a:p>
          <a:p>
            <a:pPr lvl="0" algn="ctr"/>
            <a:r>
              <a:rPr lang="ru-RU" sz="2800" b="1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Сосуд с пресной, соленой и подсахаренной водой, картофелина.</a:t>
            </a:r>
          </a:p>
          <a:p>
            <a:pPr lvl="0" algn="ctr"/>
            <a:endParaRPr lang="ru-RU" sz="3600" b="1" dirty="0">
              <a:ln w="1905"/>
              <a:gradFill>
                <a:gsLst>
                  <a:gs pos="0">
                    <a:srgbClr val="809EC2">
                      <a:shade val="20000"/>
                      <a:satMod val="200000"/>
                    </a:srgbClr>
                  </a:gs>
                  <a:gs pos="78000">
                    <a:srgbClr val="809EC2">
                      <a:tint val="90000"/>
                      <a:shade val="89000"/>
                      <a:satMod val="220000"/>
                    </a:srgbClr>
                  </a:gs>
                  <a:gs pos="100000">
                    <a:srgbClr val="809EC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932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404664"/>
            <a:ext cx="294535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Ход работы.</a:t>
            </a:r>
          </a:p>
          <a:p>
            <a:pPr algn="ctr"/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976" y="850642"/>
            <a:ext cx="301488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Опустим картофелину в пресную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воду (рис.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).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Опустим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картофелину в соленую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воду (рис.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8)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Опустим картофелину в воду с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сахаром (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рис. 9)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608" y="1098488"/>
            <a:ext cx="3487728" cy="466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64088" y="6021288"/>
            <a:ext cx="1173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рис. 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53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19" y="836712"/>
            <a:ext cx="292100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4960474"/>
            <a:ext cx="119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рис. 8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4960474"/>
            <a:ext cx="1199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рис. </a:t>
            </a:r>
            <a:r>
              <a:rPr lang="ru-RU" sz="2800" b="1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195" name="Picture 3" descr="E:\Общая\Лицей\7 класс\Физика\IMG_14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2849" r="-14685" b="-2849"/>
          <a:stretch/>
        </p:blipFill>
        <p:spPr bwMode="auto">
          <a:xfrm>
            <a:off x="4067944" y="805111"/>
            <a:ext cx="5307800" cy="392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34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620688"/>
            <a:ext cx="1782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Вывод.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772816"/>
            <a:ext cx="541152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Если плотность жидкости, больше плотности тела, то тело всплывает. Чем меньше разница между плотностями жидкости и тела, тем большая часть тела погружена в жидкость.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630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76672"/>
            <a:ext cx="580551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Определение плотности картофелины.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47241" y="2136951"/>
                <a:ext cx="1319848" cy="66486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28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1.</a:t>
                </a:r>
                <a:r>
                  <a:rPr lang="en-US" sz="28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el-GR" sz="28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ρ</a:t>
                </a:r>
                <a:r>
                  <a:rPr lang="ru-RU" sz="28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en-US" sz="28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=</a:t>
                </a:r>
                <a:r>
                  <a:rPr lang="ru-RU" sz="28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cap="none" spc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cap="none" spc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𝒎</m:t>
                        </m:r>
                      </m:num>
                      <m:den>
                        <m:r>
                          <a:rPr lang="en-US" sz="2800" b="1" i="1" cap="none" spc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𝑽</m:t>
                        </m:r>
                      </m:den>
                    </m:f>
                  </m:oMath>
                </a14:m>
                <a:endParaRPr lang="ru-RU" sz="28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41" y="2136951"/>
                <a:ext cx="1319848" cy="664862"/>
              </a:xfrm>
              <a:prstGeom prst="rect">
                <a:avLst/>
              </a:prstGeom>
              <a:blipFill rotWithShape="1">
                <a:blip r:embed="rId2"/>
                <a:stretch>
                  <a:fillRect l="-9722" b="-128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251520" y="2764480"/>
            <a:ext cx="312580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Найдем массу картофелины с помощью весов (рис. 10). 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=95г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9" name="Picture 3" descr="E:\Общая\Лицей\7 класс\Физика\IMG_14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62418"/>
            <a:ext cx="489672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52120" y="5896436"/>
            <a:ext cx="1342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рис. 10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1092" y="4903465"/>
            <a:ext cx="16814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</a:t>
            </a:r>
            <a:r>
              <a:rPr lang="el-G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ρ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1,27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2206126" y="4855574"/>
            <a:ext cx="1730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79279" y="4636616"/>
            <a:ext cx="426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77677" y="5107484"/>
            <a:ext cx="42832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78400" y="5055628"/>
            <a:ext cx="2551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b="1" dirty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7759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2244060"/>
            <a:ext cx="38308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800" b="1" dirty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конец</a:t>
            </a:r>
          </a:p>
        </p:txBody>
      </p:sp>
    </p:spTree>
    <p:extLst>
      <p:ext uri="{BB962C8B-B14F-4D97-AF65-F5344CB8AC3E}">
        <p14:creationId xmlns:p14="http://schemas.microsoft.com/office/powerpoint/2010/main" val="404753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88787" y="404664"/>
            <a:ext cx="4140877" cy="120032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Опыт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№ </a:t>
            </a: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1919442"/>
            <a:ext cx="4116320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работы.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Обнаружить наличие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Архимедовой силы.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4077072"/>
            <a:ext cx="648072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Оборудование.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Резиновый шнур, картофелина, сосуд с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водой (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рис. 1), линейка.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бщая\Лицей\7 класс\Физика\IMG_14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524" y="548680"/>
            <a:ext cx="643295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54735" y="53732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рис. 1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548680"/>
            <a:ext cx="29453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Ход работы.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135" y="1214930"/>
            <a:ext cx="360040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Подвесим картофелину на резиновый шнур. Поднимем в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воздухе (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рис. 2) и с помощью линейки отмерим до специальной отметки длину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шнура (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28,5 см).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E:\Общая\Лицей\7 класс\Физика\IMG_14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4896544" cy="367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25360" y="5510988"/>
            <a:ext cx="11785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рис. 2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1124744"/>
            <a:ext cx="2520279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Опустим картофелину в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воду      (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рис. 3) и измерим длину шнура до отметки (14,5 см).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85184"/>
            <a:ext cx="13954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E:\Общая\Лицей\7 класс\Физика\IMG_14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09624"/>
            <a:ext cx="5487910" cy="411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20688"/>
            <a:ext cx="5055826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Вывод.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Резиновый шнур при одинаковой силе тяжести по разному натягивается в воде и в воздухе, значит вес тела разный. Так как в воде картофелина  весит меньше, на нее действует еще одна сила, противоположная силе тяжести. Это сила Архимеда.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500041"/>
            <a:ext cx="42514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Опыт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№ 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2951" y="1844824"/>
            <a:ext cx="659009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работы.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Определить выталкивающую силу, действующую на картофелину, полностью погруженную в воду.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0073" y="4165288"/>
            <a:ext cx="712387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Оборудование.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Картофелина и мерная кружка (рис. 2).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932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4" y="332656"/>
            <a:ext cx="7095579" cy="53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5805264"/>
            <a:ext cx="14782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рис. 4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839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8640" y="404664"/>
            <a:ext cx="29453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Ход работы.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8400" y="1584988"/>
            <a:ext cx="26859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ц.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д.=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 мл 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3" name="Picture 3" descr="E:\Общая\Лицей\7 класс\Физика\IMG_1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13533" y="1862483"/>
            <a:ext cx="4106197" cy="2774733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204864"/>
            <a:ext cx="267176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н=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125 мл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___(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5) </a:t>
            </a:r>
          </a:p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к= 200 мл (рис. 6)</a:t>
            </a:r>
          </a:p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т= 75мл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5302948"/>
            <a:ext cx="14670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рис. 5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4" name="Picture 4" descr="E:\Общая\Лицей\7 класс\Физика\IMG_1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92771" y="1879837"/>
            <a:ext cx="3848042" cy="28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72037" y="5286278"/>
            <a:ext cx="1489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рис. </a:t>
            </a:r>
            <a:r>
              <a:rPr lang="ru-RU" sz="3600" b="1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3" y="5971253"/>
            <a:ext cx="76942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Ответ: Архимедова сила 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равна 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0,75 Н.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493" y="4581128"/>
            <a:ext cx="20499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</a:t>
            </a:r>
            <a:r>
              <a:rPr lang="ru-RU" sz="1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= g </a:t>
            </a:r>
            <a:r>
              <a:rPr lang="el-GR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ρ</a:t>
            </a:r>
            <a:r>
              <a:rPr lang="ru-RU" sz="1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</a:t>
            </a:r>
            <a:r>
              <a:rPr lang="ru-RU" sz="1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1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53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17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67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177</TotalTime>
  <Words>398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Arnold</dc:creator>
  <cp:lastModifiedBy>ДОЛ</cp:lastModifiedBy>
  <cp:revision>20</cp:revision>
  <dcterms:created xsi:type="dcterms:W3CDTF">2001-12-31T22:25:55Z</dcterms:created>
  <dcterms:modified xsi:type="dcterms:W3CDTF">2015-02-12T19:48:16Z</dcterms:modified>
</cp:coreProperties>
</file>