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atzpit.com/data/Images/%FA%F6%F4%E9%FA%20%E7%F1%E9%E3%E5%FA%20%E1%F0%E3%E9%E3%E4%20%E1%F1%E5%F1%E9%FA%E4%20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29"/>
            <a:ext cx="9144000" cy="6869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.poembook.ru/theme/10/9b/5d/4aef4b35c5019164b577adc3c950254d1792c86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53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g belyy-aist (onbird.ru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iconia_ciconia_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a2c45_6fe5e265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" y="0"/>
            <a:ext cx="9136393" cy="6863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73982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orks-family-1080P-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e422e361db80d22cb19844662e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756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DiMaN47</dc:creator>
  <cp:lastModifiedBy>DiMaN47</cp:lastModifiedBy>
  <cp:revision>2</cp:revision>
  <dcterms:created xsi:type="dcterms:W3CDTF">2017-10-10T16:36:41Z</dcterms:created>
  <dcterms:modified xsi:type="dcterms:W3CDTF">2017-10-10T16:48:12Z</dcterms:modified>
</cp:coreProperties>
</file>