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9F"/>
    <a:srgbClr val="E7F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DCE4-6111-4949-B5B6-1C69C429030B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E67F-24BB-4CFF-A842-EBC93E25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6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E67F-24BB-4CFF-A842-EBC93E250F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0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Интерактивный плакат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Домашние и дикие животные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87624" y="298818"/>
            <a:ext cx="6552728" cy="6984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85469" y="1866246"/>
            <a:ext cx="2742055" cy="4263862"/>
          </a:xfrm>
          <a:prstGeom prst="rect">
            <a:avLst/>
          </a:prstGeom>
          <a:solidFill>
            <a:srgbClr val="F1F7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866246"/>
            <a:ext cx="5444234" cy="4263861"/>
          </a:xfrm>
          <a:prstGeom prst="rect">
            <a:avLst/>
          </a:prstGeom>
          <a:solidFill>
            <a:srgbClr val="F1F7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00273"/>
            <a:ext cx="6120680" cy="37264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  <a:ea typeface="+mn-ea"/>
                <a:cs typeface="+mn-cs"/>
              </a:rPr>
              <a:t>Домашние </a:t>
            </a:r>
            <a:r>
              <a:rPr lang="ru-RU" sz="3200" dirty="0">
                <a:solidFill>
                  <a:srgbClr val="FF0000"/>
                </a:solidFill>
                <a:latin typeface="Bookman Old Style" pitchFamily="18" charset="0"/>
                <a:ea typeface="+mn-ea"/>
                <a:cs typeface="+mn-cs"/>
              </a:rPr>
              <a:t>и дикие </a:t>
            </a: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  <a:ea typeface="+mn-ea"/>
                <a:cs typeface="+mn-cs"/>
              </a:rPr>
              <a:t>животные</a:t>
            </a:r>
            <a:r>
              <a:rPr lang="ru-RU" sz="3200" dirty="0">
                <a:solidFill>
                  <a:srgbClr val="FF0000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Bookman Old Style" pitchFamily="18" charset="0"/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6871"/>
            <a:ext cx="3096344" cy="1337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Домашние животные 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4716" y="4562679"/>
            <a:ext cx="3270299" cy="794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Дикие  животные 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4348" y="2120644"/>
            <a:ext cx="2664296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Примеры животных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843993" y="4257618"/>
            <a:ext cx="2644651" cy="7555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Примеры животных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834877" y="3103062"/>
            <a:ext cx="2653768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Примеры </a:t>
            </a:r>
            <a:r>
              <a:rPr lang="ru-RU" dirty="0" smtClean="0">
                <a:solidFill>
                  <a:srgbClr val="FF0000"/>
                </a:solidFill>
              </a:rPr>
              <a:t>детёнышей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3993" y="5229200"/>
            <a:ext cx="2644651" cy="775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95921" y="1942334"/>
            <a:ext cx="4628306" cy="2226047"/>
            <a:chOff x="395536" y="1165212"/>
            <a:chExt cx="24716309" cy="345669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395536" y="1196753"/>
              <a:ext cx="24048404" cy="3425157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FF0000"/>
                  </a:solidFill>
                </a:rPr>
                <a:t>животные, которые были одомашнены человеком разумным и которых он содержит, предоставляя им кров и пищу.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1929" y="1165212"/>
              <a:ext cx="2269916" cy="691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2" name="Группа 11"/>
          <p:cNvGrpSpPr/>
          <p:nvPr/>
        </p:nvGrpSpPr>
        <p:grpSpPr>
          <a:xfrm>
            <a:off x="591006" y="4202639"/>
            <a:ext cx="4633221" cy="1801884"/>
            <a:chOff x="508464" y="1261530"/>
            <a:chExt cx="4603175" cy="20954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508464" y="1330118"/>
              <a:ext cx="4495583" cy="2026874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FF0000"/>
                  </a:solidFill>
                </a:rPr>
                <a:t>животные, средой обитания которых является дикая природа.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337" y="1261530"/>
              <a:ext cx="422302" cy="5531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9" name="TextBox 18"/>
          <p:cNvSpPr txBox="1"/>
          <p:nvPr/>
        </p:nvSpPr>
        <p:spPr>
          <a:xfrm>
            <a:off x="6084168" y="544765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Примеры детёнышей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Домашние животные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87" y="3573016"/>
            <a:ext cx="1945017" cy="25059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2623"/>
            <a:ext cx="3470265" cy="3456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0657"/>
            <a:ext cx="2238375" cy="2038350"/>
          </a:xfrm>
          <a:prstGeom prst="rect">
            <a:avLst/>
          </a:prstGeom>
        </p:spPr>
      </p:pic>
      <p:sp>
        <p:nvSpPr>
          <p:cNvPr id="13" name="Стрелка влево 12">
            <a:hlinkClick r:id="rId5" action="ppaction://hlinksldjump"/>
          </p:cNvPr>
          <p:cNvSpPr/>
          <p:nvPr/>
        </p:nvSpPr>
        <p:spPr>
          <a:xfrm>
            <a:off x="7523595" y="6309320"/>
            <a:ext cx="1152861" cy="36004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Дикие животные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4149080"/>
            <a:ext cx="2577258" cy="2577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3331189" cy="307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84984"/>
            <a:ext cx="2605654" cy="3158920"/>
          </a:xfrm>
          <a:prstGeom prst="rect">
            <a:avLst/>
          </a:prstGeom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7523595" y="6309320"/>
            <a:ext cx="1152861" cy="36004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Детеныши домашних животных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2547744" cy="37466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86373"/>
            <a:ext cx="2228139" cy="26972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74699"/>
            <a:ext cx="1938202" cy="2508895"/>
          </a:xfrm>
          <a:prstGeom prst="rect">
            <a:avLst/>
          </a:prstGeom>
        </p:spPr>
      </p:pic>
      <p:sp>
        <p:nvSpPr>
          <p:cNvPr id="15" name="Стрелка влево 14">
            <a:hlinkClick r:id="rId5" action="ppaction://hlinksldjump"/>
          </p:cNvPr>
          <p:cNvSpPr/>
          <p:nvPr/>
        </p:nvSpPr>
        <p:spPr>
          <a:xfrm>
            <a:off x="7523595" y="6309320"/>
            <a:ext cx="1152861" cy="36004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63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Детеныши диких животных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4210"/>
            <a:ext cx="2247591" cy="3497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27890"/>
            <a:ext cx="1718013" cy="1914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64768"/>
            <a:ext cx="2759061" cy="3077213"/>
          </a:xfrm>
          <a:prstGeom prst="rect">
            <a:avLst/>
          </a:prstGeom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7523595" y="6309320"/>
            <a:ext cx="1152861" cy="36004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57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Calibri</vt:lpstr>
      <vt:lpstr>Тема Office</vt:lpstr>
      <vt:lpstr>Интерактивный плакат</vt:lpstr>
      <vt:lpstr> Домашние и дикие животные </vt:lpstr>
      <vt:lpstr>Домашние животные</vt:lpstr>
      <vt:lpstr>Дикие животные</vt:lpstr>
      <vt:lpstr>Детеныши домашних животных</vt:lpstr>
      <vt:lpstr>Детеныши диких животных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плакат</dc:title>
  <dc:creator>ксения</dc:creator>
  <cp:lastModifiedBy>User</cp:lastModifiedBy>
  <cp:revision>16</cp:revision>
  <dcterms:created xsi:type="dcterms:W3CDTF">2019-12-04T16:45:13Z</dcterms:created>
  <dcterms:modified xsi:type="dcterms:W3CDTF">2019-12-07T19:56:10Z</dcterms:modified>
</cp:coreProperties>
</file>