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Default Extension="bin" ContentType="application/vnd.ms-office.legacyDiagramTex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sldIdLst>
    <p:sldId id="289" r:id="rId3"/>
    <p:sldId id="256" r:id="rId4"/>
    <p:sldId id="264" r:id="rId5"/>
    <p:sldId id="265" r:id="rId6"/>
    <p:sldId id="286" r:id="rId7"/>
    <p:sldId id="285" r:id="rId8"/>
    <p:sldId id="267" r:id="rId9"/>
    <p:sldId id="266" r:id="rId10"/>
    <p:sldId id="277" r:id="rId11"/>
    <p:sldId id="284" r:id="rId12"/>
    <p:sldId id="287" r:id="rId13"/>
    <p:sldId id="273" r:id="rId14"/>
    <p:sldId id="274" r:id="rId15"/>
    <p:sldId id="281" r:id="rId16"/>
    <p:sldId id="288" r:id="rId17"/>
    <p:sldId id="283" r:id="rId18"/>
    <p:sldId id="271" r:id="rId19"/>
    <p:sldId id="272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145" autoAdjust="0"/>
  </p:normalViewPr>
  <p:slideViewPr>
    <p:cSldViewPr>
      <p:cViewPr varScale="1">
        <p:scale>
          <a:sx n="69" d="100"/>
          <a:sy n="69" d="100"/>
        </p:scale>
        <p:origin x="-141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microsoft.com/office/2006/relationships/legacyDocTextInfo" Target="legacyDocTextInfo.bin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C72CE4-4BA5-4216-8CB6-F8F989F1F997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A97DBFAC-0480-4450-BDC1-5691329B31A6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Личностные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УУД</a:t>
          </a:r>
        </a:p>
      </dgm:t>
    </dgm:pt>
    <dgm:pt modelId="{22306C63-8398-4450-882F-8BE5B85BDFEC}" type="parTrans" cxnId="{947C05BE-89FF-4175-845E-69B4FFBB1C6D}">
      <dgm:prSet/>
      <dgm:spPr/>
      <dgm:t>
        <a:bodyPr/>
        <a:lstStyle/>
        <a:p>
          <a:endParaRPr lang="ru-RU"/>
        </a:p>
      </dgm:t>
    </dgm:pt>
    <dgm:pt modelId="{30EDB4C4-8C1B-4FA5-B9D3-C2A561F66FC1}" type="sibTrans" cxnId="{947C05BE-89FF-4175-845E-69B4FFBB1C6D}">
      <dgm:prSet/>
      <dgm:spPr/>
      <dgm:t>
        <a:bodyPr/>
        <a:lstStyle/>
        <a:p>
          <a:endParaRPr lang="ru-RU"/>
        </a:p>
      </dgm:t>
    </dgm:pt>
    <dgm:pt modelId="{124BE9CD-0E1A-4E8A-A59E-A0D2AE3AC146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Смысло-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образование</a:t>
          </a:r>
        </a:p>
      </dgm:t>
    </dgm:pt>
    <dgm:pt modelId="{D9980A62-564F-4D46-B7AD-B9ED7806BD19}" type="parTrans" cxnId="{FA643332-3420-490C-BC39-26EB7421C765}">
      <dgm:prSet/>
      <dgm:spPr/>
      <dgm:t>
        <a:bodyPr/>
        <a:lstStyle/>
        <a:p>
          <a:endParaRPr lang="ru-RU" dirty="0"/>
        </a:p>
      </dgm:t>
    </dgm:pt>
    <dgm:pt modelId="{616DE0A3-324D-4440-AF08-779567006107}" type="sibTrans" cxnId="{FA643332-3420-490C-BC39-26EB7421C765}">
      <dgm:prSet/>
      <dgm:spPr/>
      <dgm:t>
        <a:bodyPr/>
        <a:lstStyle/>
        <a:p>
          <a:endParaRPr lang="ru-RU"/>
        </a:p>
      </dgm:t>
    </dgm:pt>
    <dgm:pt modelId="{F744663C-862F-4FEC-A34E-A549F3151AF2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Нравственно-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этическое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оценивание</a:t>
          </a:r>
        </a:p>
      </dgm:t>
    </dgm:pt>
    <dgm:pt modelId="{67C5FA61-B65D-43E8-A3E8-C36815FA0540}" type="parTrans" cxnId="{75B2E894-7461-4C84-A45D-C64CD642061E}">
      <dgm:prSet/>
      <dgm:spPr/>
      <dgm:t>
        <a:bodyPr/>
        <a:lstStyle/>
        <a:p>
          <a:endParaRPr lang="ru-RU" dirty="0"/>
        </a:p>
      </dgm:t>
    </dgm:pt>
    <dgm:pt modelId="{F87AF03E-18F0-4206-9FF2-56E159E66116}" type="sibTrans" cxnId="{75B2E894-7461-4C84-A45D-C64CD642061E}">
      <dgm:prSet/>
      <dgm:spPr/>
      <dgm:t>
        <a:bodyPr/>
        <a:lstStyle/>
        <a:p>
          <a:endParaRPr lang="ru-RU"/>
        </a:p>
      </dgm:t>
    </dgm:pt>
    <dgm:pt modelId="{E9340C86-C763-449C-AD03-927B7068549D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Самопознание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и само-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определение</a:t>
          </a:r>
        </a:p>
      </dgm:t>
    </dgm:pt>
    <dgm:pt modelId="{372EE39E-E9DC-4A0B-9162-209706000FC7}" type="parTrans" cxnId="{E86411F9-76CD-45B6-878B-EA17DB7BB363}">
      <dgm:prSet/>
      <dgm:spPr/>
      <dgm:t>
        <a:bodyPr/>
        <a:lstStyle/>
        <a:p>
          <a:endParaRPr lang="ru-RU" dirty="0"/>
        </a:p>
      </dgm:t>
    </dgm:pt>
    <dgm:pt modelId="{AA3C094E-058A-45FF-BF95-D6F9FEB650D0}" type="sibTrans" cxnId="{E86411F9-76CD-45B6-878B-EA17DB7BB363}">
      <dgm:prSet/>
      <dgm:spPr/>
      <dgm:t>
        <a:bodyPr/>
        <a:lstStyle/>
        <a:p>
          <a:endParaRPr lang="ru-RU"/>
        </a:p>
      </dgm:t>
    </dgm:pt>
    <dgm:pt modelId="{B01552F2-168A-4FA7-BB35-EE99AA1A0CAA}" type="pres">
      <dgm:prSet presAssocID="{0EC72CE4-4BA5-4216-8CB6-F8F989F1F99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4742AA0-E15C-4495-990F-D5EB3C83ACBD}" type="pres">
      <dgm:prSet presAssocID="{A97DBFAC-0480-4450-BDC1-5691329B31A6}" presName="hierRoot1" presStyleCnt="0">
        <dgm:presLayoutVars>
          <dgm:hierBranch/>
        </dgm:presLayoutVars>
      </dgm:prSet>
      <dgm:spPr/>
    </dgm:pt>
    <dgm:pt modelId="{31CCEA21-DEF3-421A-800F-57C354DCDF2B}" type="pres">
      <dgm:prSet presAssocID="{A97DBFAC-0480-4450-BDC1-5691329B31A6}" presName="rootComposite1" presStyleCnt="0"/>
      <dgm:spPr/>
    </dgm:pt>
    <dgm:pt modelId="{99E9FCD3-D6F3-4078-811D-FCC21EE7C134}" type="pres">
      <dgm:prSet presAssocID="{A97DBFAC-0480-4450-BDC1-5691329B31A6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E277C3C-7BE2-4DFB-BADD-C441C37B16CA}" type="pres">
      <dgm:prSet presAssocID="{A97DBFAC-0480-4450-BDC1-5691329B31A6}" presName="rootConnector1" presStyleLbl="node1" presStyleIdx="0" presStyleCnt="0"/>
      <dgm:spPr/>
      <dgm:t>
        <a:bodyPr/>
        <a:lstStyle/>
        <a:p>
          <a:endParaRPr lang="ru-RU"/>
        </a:p>
      </dgm:t>
    </dgm:pt>
    <dgm:pt modelId="{862D3970-42F3-4E5B-8E75-083525F69275}" type="pres">
      <dgm:prSet presAssocID="{A97DBFAC-0480-4450-BDC1-5691329B31A6}" presName="hierChild2" presStyleCnt="0"/>
      <dgm:spPr/>
    </dgm:pt>
    <dgm:pt modelId="{5D7B782D-152A-4370-9C6A-685CF5AF3E7A}" type="pres">
      <dgm:prSet presAssocID="{D9980A62-564F-4D46-B7AD-B9ED7806BD19}" presName="Name35" presStyleLbl="parChTrans1D2" presStyleIdx="0" presStyleCnt="3"/>
      <dgm:spPr/>
      <dgm:t>
        <a:bodyPr/>
        <a:lstStyle/>
        <a:p>
          <a:endParaRPr lang="ru-RU"/>
        </a:p>
      </dgm:t>
    </dgm:pt>
    <dgm:pt modelId="{8FE6B27E-205D-4EA9-8EBB-CDFAEDDD38AE}" type="pres">
      <dgm:prSet presAssocID="{124BE9CD-0E1A-4E8A-A59E-A0D2AE3AC146}" presName="hierRoot2" presStyleCnt="0">
        <dgm:presLayoutVars>
          <dgm:hierBranch/>
        </dgm:presLayoutVars>
      </dgm:prSet>
      <dgm:spPr/>
    </dgm:pt>
    <dgm:pt modelId="{2BAC6100-9F68-43AC-B9D3-AE9E133027E6}" type="pres">
      <dgm:prSet presAssocID="{124BE9CD-0E1A-4E8A-A59E-A0D2AE3AC146}" presName="rootComposite" presStyleCnt="0"/>
      <dgm:spPr/>
    </dgm:pt>
    <dgm:pt modelId="{F6463461-3C33-4805-AC7B-D85DB3449E36}" type="pres">
      <dgm:prSet presAssocID="{124BE9CD-0E1A-4E8A-A59E-A0D2AE3AC146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7EE9F4D-C039-4843-8CB3-EB6445707AE9}" type="pres">
      <dgm:prSet presAssocID="{124BE9CD-0E1A-4E8A-A59E-A0D2AE3AC146}" presName="rootConnector" presStyleLbl="node2" presStyleIdx="0" presStyleCnt="3"/>
      <dgm:spPr/>
      <dgm:t>
        <a:bodyPr/>
        <a:lstStyle/>
        <a:p>
          <a:endParaRPr lang="ru-RU"/>
        </a:p>
      </dgm:t>
    </dgm:pt>
    <dgm:pt modelId="{B2B3A9FB-84FD-4DB5-8FF3-14A093884533}" type="pres">
      <dgm:prSet presAssocID="{124BE9CD-0E1A-4E8A-A59E-A0D2AE3AC146}" presName="hierChild4" presStyleCnt="0"/>
      <dgm:spPr/>
    </dgm:pt>
    <dgm:pt modelId="{2DBB3269-3024-47E1-9D18-1D7167780D0B}" type="pres">
      <dgm:prSet presAssocID="{124BE9CD-0E1A-4E8A-A59E-A0D2AE3AC146}" presName="hierChild5" presStyleCnt="0"/>
      <dgm:spPr/>
    </dgm:pt>
    <dgm:pt modelId="{E2D9A37F-AC9F-40C1-AD6C-B9F279A966AC}" type="pres">
      <dgm:prSet presAssocID="{67C5FA61-B65D-43E8-A3E8-C36815FA0540}" presName="Name35" presStyleLbl="parChTrans1D2" presStyleIdx="1" presStyleCnt="3"/>
      <dgm:spPr/>
      <dgm:t>
        <a:bodyPr/>
        <a:lstStyle/>
        <a:p>
          <a:endParaRPr lang="ru-RU"/>
        </a:p>
      </dgm:t>
    </dgm:pt>
    <dgm:pt modelId="{BB8B31C8-61F1-432B-8CBB-3C8ED9BB7B2C}" type="pres">
      <dgm:prSet presAssocID="{F744663C-862F-4FEC-A34E-A549F3151AF2}" presName="hierRoot2" presStyleCnt="0">
        <dgm:presLayoutVars>
          <dgm:hierBranch/>
        </dgm:presLayoutVars>
      </dgm:prSet>
      <dgm:spPr/>
    </dgm:pt>
    <dgm:pt modelId="{8D127637-4B0E-4B80-A15E-7F92B36A5151}" type="pres">
      <dgm:prSet presAssocID="{F744663C-862F-4FEC-A34E-A549F3151AF2}" presName="rootComposite" presStyleCnt="0"/>
      <dgm:spPr/>
    </dgm:pt>
    <dgm:pt modelId="{3E0D8D48-29C3-4AE7-9DFE-CA614517F58F}" type="pres">
      <dgm:prSet presAssocID="{F744663C-862F-4FEC-A34E-A549F3151AF2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8842FE6-434D-4C54-9540-CF0716871F07}" type="pres">
      <dgm:prSet presAssocID="{F744663C-862F-4FEC-A34E-A549F3151AF2}" presName="rootConnector" presStyleLbl="node2" presStyleIdx="1" presStyleCnt="3"/>
      <dgm:spPr/>
      <dgm:t>
        <a:bodyPr/>
        <a:lstStyle/>
        <a:p>
          <a:endParaRPr lang="ru-RU"/>
        </a:p>
      </dgm:t>
    </dgm:pt>
    <dgm:pt modelId="{A90F4C6D-294A-4A0D-8463-C1D4EA39BF6D}" type="pres">
      <dgm:prSet presAssocID="{F744663C-862F-4FEC-A34E-A549F3151AF2}" presName="hierChild4" presStyleCnt="0"/>
      <dgm:spPr/>
    </dgm:pt>
    <dgm:pt modelId="{AD7A7386-AEEA-41FA-AF81-96AE56300690}" type="pres">
      <dgm:prSet presAssocID="{F744663C-862F-4FEC-A34E-A549F3151AF2}" presName="hierChild5" presStyleCnt="0"/>
      <dgm:spPr/>
    </dgm:pt>
    <dgm:pt modelId="{8BA02395-F2F9-443A-9B83-C398729DC3D5}" type="pres">
      <dgm:prSet presAssocID="{372EE39E-E9DC-4A0B-9162-209706000FC7}" presName="Name35" presStyleLbl="parChTrans1D2" presStyleIdx="2" presStyleCnt="3"/>
      <dgm:spPr/>
      <dgm:t>
        <a:bodyPr/>
        <a:lstStyle/>
        <a:p>
          <a:endParaRPr lang="ru-RU"/>
        </a:p>
      </dgm:t>
    </dgm:pt>
    <dgm:pt modelId="{17E5E798-A5D2-496A-8D18-811614D7B66B}" type="pres">
      <dgm:prSet presAssocID="{E9340C86-C763-449C-AD03-927B7068549D}" presName="hierRoot2" presStyleCnt="0">
        <dgm:presLayoutVars>
          <dgm:hierBranch/>
        </dgm:presLayoutVars>
      </dgm:prSet>
      <dgm:spPr/>
    </dgm:pt>
    <dgm:pt modelId="{C151F8F0-824B-44A5-8038-AE0089440A67}" type="pres">
      <dgm:prSet presAssocID="{E9340C86-C763-449C-AD03-927B7068549D}" presName="rootComposite" presStyleCnt="0"/>
      <dgm:spPr/>
    </dgm:pt>
    <dgm:pt modelId="{2A79C375-433E-4F38-AB81-8E228F08FAA1}" type="pres">
      <dgm:prSet presAssocID="{E9340C86-C763-449C-AD03-927B7068549D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911466B-23EF-442F-908C-455512875D11}" type="pres">
      <dgm:prSet presAssocID="{E9340C86-C763-449C-AD03-927B7068549D}" presName="rootConnector" presStyleLbl="node2" presStyleIdx="2" presStyleCnt="3"/>
      <dgm:spPr/>
      <dgm:t>
        <a:bodyPr/>
        <a:lstStyle/>
        <a:p>
          <a:endParaRPr lang="ru-RU"/>
        </a:p>
      </dgm:t>
    </dgm:pt>
    <dgm:pt modelId="{E87B7C97-1CA7-4845-B9D7-89AB76D5542D}" type="pres">
      <dgm:prSet presAssocID="{E9340C86-C763-449C-AD03-927B7068549D}" presName="hierChild4" presStyleCnt="0"/>
      <dgm:spPr/>
    </dgm:pt>
    <dgm:pt modelId="{0C6F2597-490D-4AF9-B4A9-65815E567BAB}" type="pres">
      <dgm:prSet presAssocID="{E9340C86-C763-449C-AD03-927B7068549D}" presName="hierChild5" presStyleCnt="0"/>
      <dgm:spPr/>
    </dgm:pt>
    <dgm:pt modelId="{03FBA459-FF3C-4FB5-BDF5-5ABBD9C8DBD8}" type="pres">
      <dgm:prSet presAssocID="{A97DBFAC-0480-4450-BDC1-5691329B31A6}" presName="hierChild3" presStyleCnt="0"/>
      <dgm:spPr/>
    </dgm:pt>
  </dgm:ptLst>
  <dgm:cxnLst>
    <dgm:cxn modelId="{1B6F4CD5-498F-4E1F-9985-A27C64691BA5}" type="presOf" srcId="{F744663C-862F-4FEC-A34E-A549F3151AF2}" destId="{18842FE6-434D-4C54-9540-CF0716871F07}" srcOrd="1" destOrd="0" presId="urn:microsoft.com/office/officeart/2005/8/layout/orgChart1"/>
    <dgm:cxn modelId="{75B2E894-7461-4C84-A45D-C64CD642061E}" srcId="{A97DBFAC-0480-4450-BDC1-5691329B31A6}" destId="{F744663C-862F-4FEC-A34E-A549F3151AF2}" srcOrd="1" destOrd="0" parTransId="{67C5FA61-B65D-43E8-A3E8-C36815FA0540}" sibTransId="{F87AF03E-18F0-4206-9FF2-56E159E66116}"/>
    <dgm:cxn modelId="{947C05BE-89FF-4175-845E-69B4FFBB1C6D}" srcId="{0EC72CE4-4BA5-4216-8CB6-F8F989F1F997}" destId="{A97DBFAC-0480-4450-BDC1-5691329B31A6}" srcOrd="0" destOrd="0" parTransId="{22306C63-8398-4450-882F-8BE5B85BDFEC}" sibTransId="{30EDB4C4-8C1B-4FA5-B9D3-C2A561F66FC1}"/>
    <dgm:cxn modelId="{EC3D1488-AE6B-4DC6-8D7B-F2394633DC1F}" type="presOf" srcId="{A97DBFAC-0480-4450-BDC1-5691329B31A6}" destId="{99E9FCD3-D6F3-4078-811D-FCC21EE7C134}" srcOrd="0" destOrd="0" presId="urn:microsoft.com/office/officeart/2005/8/layout/orgChart1"/>
    <dgm:cxn modelId="{0BDA1F16-25ED-46AF-9525-AA09C0AC1F41}" type="presOf" srcId="{F744663C-862F-4FEC-A34E-A549F3151AF2}" destId="{3E0D8D48-29C3-4AE7-9DFE-CA614517F58F}" srcOrd="0" destOrd="0" presId="urn:microsoft.com/office/officeart/2005/8/layout/orgChart1"/>
    <dgm:cxn modelId="{FA643332-3420-490C-BC39-26EB7421C765}" srcId="{A97DBFAC-0480-4450-BDC1-5691329B31A6}" destId="{124BE9CD-0E1A-4E8A-A59E-A0D2AE3AC146}" srcOrd="0" destOrd="0" parTransId="{D9980A62-564F-4D46-B7AD-B9ED7806BD19}" sibTransId="{616DE0A3-324D-4440-AF08-779567006107}"/>
    <dgm:cxn modelId="{530FE0EC-19A9-4C7C-97C5-A1F9B7994B71}" type="presOf" srcId="{124BE9CD-0E1A-4E8A-A59E-A0D2AE3AC146}" destId="{C7EE9F4D-C039-4843-8CB3-EB6445707AE9}" srcOrd="1" destOrd="0" presId="urn:microsoft.com/office/officeart/2005/8/layout/orgChart1"/>
    <dgm:cxn modelId="{34A8DD69-1F72-4CE5-A655-7B6D4034D25D}" type="presOf" srcId="{A97DBFAC-0480-4450-BDC1-5691329B31A6}" destId="{EE277C3C-7BE2-4DFB-BADD-C441C37B16CA}" srcOrd="1" destOrd="0" presId="urn:microsoft.com/office/officeart/2005/8/layout/orgChart1"/>
    <dgm:cxn modelId="{BA757A74-18CA-468F-BDD7-D7C092A05807}" type="presOf" srcId="{D9980A62-564F-4D46-B7AD-B9ED7806BD19}" destId="{5D7B782D-152A-4370-9C6A-685CF5AF3E7A}" srcOrd="0" destOrd="0" presId="urn:microsoft.com/office/officeart/2005/8/layout/orgChart1"/>
    <dgm:cxn modelId="{43592C1A-F739-4185-8DA7-EB01083A01F4}" type="presOf" srcId="{372EE39E-E9DC-4A0B-9162-209706000FC7}" destId="{8BA02395-F2F9-443A-9B83-C398729DC3D5}" srcOrd="0" destOrd="0" presId="urn:microsoft.com/office/officeart/2005/8/layout/orgChart1"/>
    <dgm:cxn modelId="{E86411F9-76CD-45B6-878B-EA17DB7BB363}" srcId="{A97DBFAC-0480-4450-BDC1-5691329B31A6}" destId="{E9340C86-C763-449C-AD03-927B7068549D}" srcOrd="2" destOrd="0" parTransId="{372EE39E-E9DC-4A0B-9162-209706000FC7}" sibTransId="{AA3C094E-058A-45FF-BF95-D6F9FEB650D0}"/>
    <dgm:cxn modelId="{A60A8F42-6A3B-4617-926F-FF8D71110797}" type="presOf" srcId="{67C5FA61-B65D-43E8-A3E8-C36815FA0540}" destId="{E2D9A37F-AC9F-40C1-AD6C-B9F279A966AC}" srcOrd="0" destOrd="0" presId="urn:microsoft.com/office/officeart/2005/8/layout/orgChart1"/>
    <dgm:cxn modelId="{090A901C-D266-414B-9F08-B81414EF9AC9}" type="presOf" srcId="{0EC72CE4-4BA5-4216-8CB6-F8F989F1F997}" destId="{B01552F2-168A-4FA7-BB35-EE99AA1A0CAA}" srcOrd="0" destOrd="0" presId="urn:microsoft.com/office/officeart/2005/8/layout/orgChart1"/>
    <dgm:cxn modelId="{8F05F8D9-564A-4BAA-A9F9-ABC5CE2EEE0C}" type="presOf" srcId="{E9340C86-C763-449C-AD03-927B7068549D}" destId="{2911466B-23EF-442F-908C-455512875D11}" srcOrd="1" destOrd="0" presId="urn:microsoft.com/office/officeart/2005/8/layout/orgChart1"/>
    <dgm:cxn modelId="{7D6CFDA2-3F2A-4FA9-87DC-336C729BFD05}" type="presOf" srcId="{E9340C86-C763-449C-AD03-927B7068549D}" destId="{2A79C375-433E-4F38-AB81-8E228F08FAA1}" srcOrd="0" destOrd="0" presId="urn:microsoft.com/office/officeart/2005/8/layout/orgChart1"/>
    <dgm:cxn modelId="{5BA6792B-16C0-46E4-B3DF-2895EC97B318}" type="presOf" srcId="{124BE9CD-0E1A-4E8A-A59E-A0D2AE3AC146}" destId="{F6463461-3C33-4805-AC7B-D85DB3449E36}" srcOrd="0" destOrd="0" presId="urn:microsoft.com/office/officeart/2005/8/layout/orgChart1"/>
    <dgm:cxn modelId="{9164F7E6-7D52-4276-AA76-C4ADE1CFBBBD}" type="presParOf" srcId="{B01552F2-168A-4FA7-BB35-EE99AA1A0CAA}" destId="{14742AA0-E15C-4495-990F-D5EB3C83ACBD}" srcOrd="0" destOrd="0" presId="urn:microsoft.com/office/officeart/2005/8/layout/orgChart1"/>
    <dgm:cxn modelId="{6C0CAFE4-3DC0-42C2-898A-81251ACD0B68}" type="presParOf" srcId="{14742AA0-E15C-4495-990F-D5EB3C83ACBD}" destId="{31CCEA21-DEF3-421A-800F-57C354DCDF2B}" srcOrd="0" destOrd="0" presId="urn:microsoft.com/office/officeart/2005/8/layout/orgChart1"/>
    <dgm:cxn modelId="{1DB5983E-017A-49C7-B600-F15B148F64F7}" type="presParOf" srcId="{31CCEA21-DEF3-421A-800F-57C354DCDF2B}" destId="{99E9FCD3-D6F3-4078-811D-FCC21EE7C134}" srcOrd="0" destOrd="0" presId="urn:microsoft.com/office/officeart/2005/8/layout/orgChart1"/>
    <dgm:cxn modelId="{1A24BAAA-B665-42EB-BBE2-62A73E508ACA}" type="presParOf" srcId="{31CCEA21-DEF3-421A-800F-57C354DCDF2B}" destId="{EE277C3C-7BE2-4DFB-BADD-C441C37B16CA}" srcOrd="1" destOrd="0" presId="urn:microsoft.com/office/officeart/2005/8/layout/orgChart1"/>
    <dgm:cxn modelId="{B34D1488-EDAE-4812-A957-C4AE1B6D0D26}" type="presParOf" srcId="{14742AA0-E15C-4495-990F-D5EB3C83ACBD}" destId="{862D3970-42F3-4E5B-8E75-083525F69275}" srcOrd="1" destOrd="0" presId="urn:microsoft.com/office/officeart/2005/8/layout/orgChart1"/>
    <dgm:cxn modelId="{AA4541C9-DC7B-44DE-A400-9B1CDCF54185}" type="presParOf" srcId="{862D3970-42F3-4E5B-8E75-083525F69275}" destId="{5D7B782D-152A-4370-9C6A-685CF5AF3E7A}" srcOrd="0" destOrd="0" presId="urn:microsoft.com/office/officeart/2005/8/layout/orgChart1"/>
    <dgm:cxn modelId="{336DDB62-38BD-4E57-9B31-D7A43ED6D096}" type="presParOf" srcId="{862D3970-42F3-4E5B-8E75-083525F69275}" destId="{8FE6B27E-205D-4EA9-8EBB-CDFAEDDD38AE}" srcOrd="1" destOrd="0" presId="urn:microsoft.com/office/officeart/2005/8/layout/orgChart1"/>
    <dgm:cxn modelId="{00D3AC01-554B-4183-96AD-9A4DDBE48713}" type="presParOf" srcId="{8FE6B27E-205D-4EA9-8EBB-CDFAEDDD38AE}" destId="{2BAC6100-9F68-43AC-B9D3-AE9E133027E6}" srcOrd="0" destOrd="0" presId="urn:microsoft.com/office/officeart/2005/8/layout/orgChart1"/>
    <dgm:cxn modelId="{DD517BD0-C06B-473E-8911-687C8F98CB1A}" type="presParOf" srcId="{2BAC6100-9F68-43AC-B9D3-AE9E133027E6}" destId="{F6463461-3C33-4805-AC7B-D85DB3449E36}" srcOrd="0" destOrd="0" presId="urn:microsoft.com/office/officeart/2005/8/layout/orgChart1"/>
    <dgm:cxn modelId="{78BF4107-ACCA-4A76-ADB2-D932B56E618F}" type="presParOf" srcId="{2BAC6100-9F68-43AC-B9D3-AE9E133027E6}" destId="{C7EE9F4D-C039-4843-8CB3-EB6445707AE9}" srcOrd="1" destOrd="0" presId="urn:microsoft.com/office/officeart/2005/8/layout/orgChart1"/>
    <dgm:cxn modelId="{8ADCB017-1411-4E2B-B886-2FFF7AFE6696}" type="presParOf" srcId="{8FE6B27E-205D-4EA9-8EBB-CDFAEDDD38AE}" destId="{B2B3A9FB-84FD-4DB5-8FF3-14A093884533}" srcOrd="1" destOrd="0" presId="urn:microsoft.com/office/officeart/2005/8/layout/orgChart1"/>
    <dgm:cxn modelId="{92E15DB1-A952-4AF2-B9AA-6A7FA2B769CA}" type="presParOf" srcId="{8FE6B27E-205D-4EA9-8EBB-CDFAEDDD38AE}" destId="{2DBB3269-3024-47E1-9D18-1D7167780D0B}" srcOrd="2" destOrd="0" presId="urn:microsoft.com/office/officeart/2005/8/layout/orgChart1"/>
    <dgm:cxn modelId="{DD1FD000-DC7C-4F81-9585-0912D22AA4F1}" type="presParOf" srcId="{862D3970-42F3-4E5B-8E75-083525F69275}" destId="{E2D9A37F-AC9F-40C1-AD6C-B9F279A966AC}" srcOrd="2" destOrd="0" presId="urn:microsoft.com/office/officeart/2005/8/layout/orgChart1"/>
    <dgm:cxn modelId="{5D84FF60-FB5B-4049-B5B6-5357830CB4B1}" type="presParOf" srcId="{862D3970-42F3-4E5B-8E75-083525F69275}" destId="{BB8B31C8-61F1-432B-8CBB-3C8ED9BB7B2C}" srcOrd="3" destOrd="0" presId="urn:microsoft.com/office/officeart/2005/8/layout/orgChart1"/>
    <dgm:cxn modelId="{8B457B3F-AEF9-49EB-B5CB-D738276FEC48}" type="presParOf" srcId="{BB8B31C8-61F1-432B-8CBB-3C8ED9BB7B2C}" destId="{8D127637-4B0E-4B80-A15E-7F92B36A5151}" srcOrd="0" destOrd="0" presId="urn:microsoft.com/office/officeart/2005/8/layout/orgChart1"/>
    <dgm:cxn modelId="{D1FE2901-1B81-47D3-A912-BAE6ED94A745}" type="presParOf" srcId="{8D127637-4B0E-4B80-A15E-7F92B36A5151}" destId="{3E0D8D48-29C3-4AE7-9DFE-CA614517F58F}" srcOrd="0" destOrd="0" presId="urn:microsoft.com/office/officeart/2005/8/layout/orgChart1"/>
    <dgm:cxn modelId="{878C32F8-01B7-4C5A-AEAA-C39C75F3E77B}" type="presParOf" srcId="{8D127637-4B0E-4B80-A15E-7F92B36A5151}" destId="{18842FE6-434D-4C54-9540-CF0716871F07}" srcOrd="1" destOrd="0" presId="urn:microsoft.com/office/officeart/2005/8/layout/orgChart1"/>
    <dgm:cxn modelId="{AF32AF69-CFEE-4404-B95A-2D9D953B1572}" type="presParOf" srcId="{BB8B31C8-61F1-432B-8CBB-3C8ED9BB7B2C}" destId="{A90F4C6D-294A-4A0D-8463-C1D4EA39BF6D}" srcOrd="1" destOrd="0" presId="urn:microsoft.com/office/officeart/2005/8/layout/orgChart1"/>
    <dgm:cxn modelId="{971BA6F3-01F5-4E7A-9EC6-1748D17F11F0}" type="presParOf" srcId="{BB8B31C8-61F1-432B-8CBB-3C8ED9BB7B2C}" destId="{AD7A7386-AEEA-41FA-AF81-96AE56300690}" srcOrd="2" destOrd="0" presId="urn:microsoft.com/office/officeart/2005/8/layout/orgChart1"/>
    <dgm:cxn modelId="{75A07E45-4603-468A-BB90-DF435DBCFB5E}" type="presParOf" srcId="{862D3970-42F3-4E5B-8E75-083525F69275}" destId="{8BA02395-F2F9-443A-9B83-C398729DC3D5}" srcOrd="4" destOrd="0" presId="urn:microsoft.com/office/officeart/2005/8/layout/orgChart1"/>
    <dgm:cxn modelId="{8BE4B0F5-E4E6-4122-8CA8-9ABBC239185B}" type="presParOf" srcId="{862D3970-42F3-4E5B-8E75-083525F69275}" destId="{17E5E798-A5D2-496A-8D18-811614D7B66B}" srcOrd="5" destOrd="0" presId="urn:microsoft.com/office/officeart/2005/8/layout/orgChart1"/>
    <dgm:cxn modelId="{6212E61E-B0FB-4716-B724-7DCF10FF20AC}" type="presParOf" srcId="{17E5E798-A5D2-496A-8D18-811614D7B66B}" destId="{C151F8F0-824B-44A5-8038-AE0089440A67}" srcOrd="0" destOrd="0" presId="urn:microsoft.com/office/officeart/2005/8/layout/orgChart1"/>
    <dgm:cxn modelId="{30488E4C-97F7-4584-ABED-F119FBFF7F59}" type="presParOf" srcId="{C151F8F0-824B-44A5-8038-AE0089440A67}" destId="{2A79C375-433E-4F38-AB81-8E228F08FAA1}" srcOrd="0" destOrd="0" presId="urn:microsoft.com/office/officeart/2005/8/layout/orgChart1"/>
    <dgm:cxn modelId="{652533A3-59C3-4AA9-BB49-09085071FB38}" type="presParOf" srcId="{C151F8F0-824B-44A5-8038-AE0089440A67}" destId="{2911466B-23EF-442F-908C-455512875D11}" srcOrd="1" destOrd="0" presId="urn:microsoft.com/office/officeart/2005/8/layout/orgChart1"/>
    <dgm:cxn modelId="{015811A9-CD3D-4A1C-85DF-1D8A2D8E4D07}" type="presParOf" srcId="{17E5E798-A5D2-496A-8D18-811614D7B66B}" destId="{E87B7C97-1CA7-4845-B9D7-89AB76D5542D}" srcOrd="1" destOrd="0" presId="urn:microsoft.com/office/officeart/2005/8/layout/orgChart1"/>
    <dgm:cxn modelId="{696701E5-A929-4962-9890-FC441C7C765B}" type="presParOf" srcId="{17E5E798-A5D2-496A-8D18-811614D7B66B}" destId="{0C6F2597-490D-4AF9-B4A9-65815E567BAB}" srcOrd="2" destOrd="0" presId="urn:microsoft.com/office/officeart/2005/8/layout/orgChart1"/>
    <dgm:cxn modelId="{B79CC38E-8D4B-4B15-9047-FA0174D2FAE3}" type="presParOf" srcId="{14742AA0-E15C-4495-990F-D5EB3C83ACBD}" destId="{03FBA459-FF3C-4FB5-BDF5-5ABBD9C8DBD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23F760-632B-4B52-94D7-F7C66B77ACE1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A8FF8F30-CC0F-4D32-9E2B-F4F072980D74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Регулятивные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действия</a:t>
          </a:r>
        </a:p>
      </dgm:t>
    </dgm:pt>
    <dgm:pt modelId="{C4019849-A924-4585-BCDD-F4F32DB2D65F}" type="parTrans" cxnId="{07236A63-188D-457D-9E24-60ED98A69CBB}">
      <dgm:prSet/>
      <dgm:spPr/>
      <dgm:t>
        <a:bodyPr/>
        <a:lstStyle/>
        <a:p>
          <a:endParaRPr lang="ru-RU"/>
        </a:p>
      </dgm:t>
    </dgm:pt>
    <dgm:pt modelId="{92DED083-5F1C-4B74-95FA-5CE0E6BE3D96}" type="sibTrans" cxnId="{07236A63-188D-457D-9E24-60ED98A69CBB}">
      <dgm:prSet/>
      <dgm:spPr/>
      <dgm:t>
        <a:bodyPr/>
        <a:lstStyle/>
        <a:p>
          <a:endParaRPr lang="ru-RU"/>
        </a:p>
      </dgm:t>
    </dgm:pt>
    <dgm:pt modelId="{8C78B880-76C3-47AB-93F7-0615C9E18F4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Целепола-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гание</a:t>
          </a:r>
          <a:endParaRPr kumimoji="0" lang="ru-RU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cs typeface="Arial" charset="0"/>
          </a:endParaRPr>
        </a:p>
      </dgm:t>
    </dgm:pt>
    <dgm:pt modelId="{56F6A163-561A-4614-8FB2-2F3C3D725D41}" type="parTrans" cxnId="{53BB4054-B4BD-4FCB-8DF1-DC2853F81EC3}">
      <dgm:prSet/>
      <dgm:spPr/>
      <dgm:t>
        <a:bodyPr/>
        <a:lstStyle/>
        <a:p>
          <a:endParaRPr lang="ru-RU" dirty="0"/>
        </a:p>
      </dgm:t>
    </dgm:pt>
    <dgm:pt modelId="{2DB6F2AC-88EE-4F3A-8DB8-ED321529BCD9}" type="sibTrans" cxnId="{53BB4054-B4BD-4FCB-8DF1-DC2853F81EC3}">
      <dgm:prSet/>
      <dgm:spPr/>
      <dgm:t>
        <a:bodyPr/>
        <a:lstStyle/>
        <a:p>
          <a:endParaRPr lang="ru-RU"/>
        </a:p>
      </dgm:t>
    </dgm:pt>
    <dgm:pt modelId="{F17E814E-8B46-4410-BE8B-2EBF289C43C9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Планиро</a:t>
          </a: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-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вание</a:t>
          </a:r>
          <a:endParaRPr kumimoji="0" lang="ru-RU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cs typeface="Arial" charset="0"/>
          </a:endParaRPr>
        </a:p>
      </dgm:t>
    </dgm:pt>
    <dgm:pt modelId="{DBD1F369-F342-4227-A720-E2C1927295B0}" type="parTrans" cxnId="{CA52A433-6140-412D-90F7-6F0B443D876D}">
      <dgm:prSet/>
      <dgm:spPr/>
      <dgm:t>
        <a:bodyPr/>
        <a:lstStyle/>
        <a:p>
          <a:endParaRPr lang="ru-RU" dirty="0"/>
        </a:p>
      </dgm:t>
    </dgm:pt>
    <dgm:pt modelId="{8168B76E-EDDD-4E55-829D-79616805D218}" type="sibTrans" cxnId="{CA52A433-6140-412D-90F7-6F0B443D876D}">
      <dgm:prSet/>
      <dgm:spPr/>
      <dgm:t>
        <a:bodyPr/>
        <a:lstStyle/>
        <a:p>
          <a:endParaRPr lang="ru-RU"/>
        </a:p>
      </dgm:t>
    </dgm:pt>
    <dgm:pt modelId="{D44B37C9-CA94-4DEC-8E80-3031B59121D9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Прогно</a:t>
          </a: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-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зирование</a:t>
          </a:r>
          <a:endParaRPr kumimoji="0" lang="ru-RU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cs typeface="Arial" charset="0"/>
          </a:endParaRPr>
        </a:p>
      </dgm:t>
    </dgm:pt>
    <dgm:pt modelId="{E2012B96-9530-414F-A512-0BEC98259E67}" type="parTrans" cxnId="{DDE0AD29-F3D6-48D0-9BE6-7AF3EADD2BF1}">
      <dgm:prSet/>
      <dgm:spPr/>
      <dgm:t>
        <a:bodyPr/>
        <a:lstStyle/>
        <a:p>
          <a:endParaRPr lang="ru-RU" dirty="0"/>
        </a:p>
      </dgm:t>
    </dgm:pt>
    <dgm:pt modelId="{E020EA66-0433-429E-A57E-22342D5ECDA5}" type="sibTrans" cxnId="{DDE0AD29-F3D6-48D0-9BE6-7AF3EADD2BF1}">
      <dgm:prSet/>
      <dgm:spPr/>
      <dgm:t>
        <a:bodyPr/>
        <a:lstStyle/>
        <a:p>
          <a:endParaRPr lang="ru-RU"/>
        </a:p>
      </dgm:t>
    </dgm:pt>
    <dgm:pt modelId="{79104D32-B406-43A9-9748-B569F4A73955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Контроль</a:t>
          </a:r>
        </a:p>
      </dgm:t>
    </dgm:pt>
    <dgm:pt modelId="{EA49B027-9359-44E6-A94F-3287B290842A}" type="parTrans" cxnId="{89B8EF01-93DE-457A-9563-374D85E9E804}">
      <dgm:prSet/>
      <dgm:spPr/>
      <dgm:t>
        <a:bodyPr/>
        <a:lstStyle/>
        <a:p>
          <a:endParaRPr lang="ru-RU" dirty="0"/>
        </a:p>
      </dgm:t>
    </dgm:pt>
    <dgm:pt modelId="{BCF9E061-9C67-4A22-B097-91255C9C022D}" type="sibTrans" cxnId="{89B8EF01-93DE-457A-9563-374D85E9E804}">
      <dgm:prSet/>
      <dgm:spPr/>
      <dgm:t>
        <a:bodyPr/>
        <a:lstStyle/>
        <a:p>
          <a:endParaRPr lang="ru-RU"/>
        </a:p>
      </dgm:t>
    </dgm:pt>
    <dgm:pt modelId="{BD3C4B6B-1FA0-45D6-8AD9-A1029E65B007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Волевая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само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регу</a:t>
          </a: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-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ляция</a:t>
          </a:r>
          <a:endParaRPr kumimoji="0" lang="ru-RU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cs typeface="Arial" charset="0"/>
          </a:endParaRPr>
        </a:p>
      </dgm:t>
    </dgm:pt>
    <dgm:pt modelId="{3FC7DECA-CF89-4B1B-B5D3-D54CCCC6DF5B}" type="parTrans" cxnId="{0AD96E15-8BDE-4F85-85DF-01C6BD27CA41}">
      <dgm:prSet/>
      <dgm:spPr/>
      <dgm:t>
        <a:bodyPr/>
        <a:lstStyle/>
        <a:p>
          <a:endParaRPr lang="ru-RU" dirty="0"/>
        </a:p>
      </dgm:t>
    </dgm:pt>
    <dgm:pt modelId="{9EE4A990-3437-4E6B-B1D6-2D5CB286DE63}" type="sibTrans" cxnId="{0AD96E15-8BDE-4F85-85DF-01C6BD27CA41}">
      <dgm:prSet/>
      <dgm:spPr/>
      <dgm:t>
        <a:bodyPr/>
        <a:lstStyle/>
        <a:p>
          <a:endParaRPr lang="ru-RU"/>
        </a:p>
      </dgm:t>
    </dgm:pt>
    <dgm:pt modelId="{D5D0F2F8-6D5A-4374-B068-DE59C97308B1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Коррекция</a:t>
          </a:r>
        </a:p>
      </dgm:t>
    </dgm:pt>
    <dgm:pt modelId="{5D6BA5EB-4231-4274-BF78-5024AE66BD02}" type="parTrans" cxnId="{6DC5E9EB-6AEE-4204-A3BB-896F62CB5E73}">
      <dgm:prSet/>
      <dgm:spPr/>
      <dgm:t>
        <a:bodyPr/>
        <a:lstStyle/>
        <a:p>
          <a:endParaRPr lang="ru-RU" dirty="0"/>
        </a:p>
      </dgm:t>
    </dgm:pt>
    <dgm:pt modelId="{019CE02D-7DF2-4598-80AB-FD153074F008}" type="sibTrans" cxnId="{6DC5E9EB-6AEE-4204-A3BB-896F62CB5E73}">
      <dgm:prSet/>
      <dgm:spPr/>
      <dgm:t>
        <a:bodyPr/>
        <a:lstStyle/>
        <a:p>
          <a:endParaRPr lang="ru-RU"/>
        </a:p>
      </dgm:t>
    </dgm:pt>
    <dgm:pt modelId="{FBDA3189-F080-4E7E-8FA2-D968715F6682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Оценка</a:t>
          </a:r>
        </a:p>
      </dgm:t>
    </dgm:pt>
    <dgm:pt modelId="{11D18D5A-A456-461E-A6FA-5B6764295792}" type="parTrans" cxnId="{82744AB8-42E2-4081-ABE6-6977CE7114E3}">
      <dgm:prSet/>
      <dgm:spPr/>
      <dgm:t>
        <a:bodyPr/>
        <a:lstStyle/>
        <a:p>
          <a:endParaRPr lang="ru-RU" dirty="0"/>
        </a:p>
      </dgm:t>
    </dgm:pt>
    <dgm:pt modelId="{5BAAC09B-EC16-4EC5-8F57-F9F4362BDEB1}" type="sibTrans" cxnId="{82744AB8-42E2-4081-ABE6-6977CE7114E3}">
      <dgm:prSet/>
      <dgm:spPr/>
      <dgm:t>
        <a:bodyPr/>
        <a:lstStyle/>
        <a:p>
          <a:endParaRPr lang="ru-RU"/>
        </a:p>
      </dgm:t>
    </dgm:pt>
    <dgm:pt modelId="{1E6C03EA-05DA-42B3-B764-A2573CB03C6A}" type="pres">
      <dgm:prSet presAssocID="{7C23F760-632B-4B52-94D7-F7C66B77ACE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C4DD83C-4CD4-42A6-9468-A58AF5308041}" type="pres">
      <dgm:prSet presAssocID="{A8FF8F30-CC0F-4D32-9E2B-F4F072980D74}" presName="hierRoot1" presStyleCnt="0">
        <dgm:presLayoutVars>
          <dgm:hierBranch/>
        </dgm:presLayoutVars>
      </dgm:prSet>
      <dgm:spPr/>
    </dgm:pt>
    <dgm:pt modelId="{6ABC5816-D661-4406-83BD-211294370A96}" type="pres">
      <dgm:prSet presAssocID="{A8FF8F30-CC0F-4D32-9E2B-F4F072980D74}" presName="rootComposite1" presStyleCnt="0"/>
      <dgm:spPr/>
    </dgm:pt>
    <dgm:pt modelId="{8F242ED8-E55A-4238-8298-8C245E247E35}" type="pres">
      <dgm:prSet presAssocID="{A8FF8F30-CC0F-4D32-9E2B-F4F072980D74}" presName="rootText1" presStyleLbl="node0" presStyleIdx="0" presStyleCnt="1" custScaleX="266884" custScaleY="18927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B3F03ED-D479-47B6-B5CC-0EB5D80D66AC}" type="pres">
      <dgm:prSet presAssocID="{A8FF8F30-CC0F-4D32-9E2B-F4F072980D74}" presName="rootConnector1" presStyleLbl="node1" presStyleIdx="0" presStyleCnt="0"/>
      <dgm:spPr/>
      <dgm:t>
        <a:bodyPr/>
        <a:lstStyle/>
        <a:p>
          <a:endParaRPr lang="ru-RU"/>
        </a:p>
      </dgm:t>
    </dgm:pt>
    <dgm:pt modelId="{B807B01F-773B-494B-B555-07AFCFF14757}" type="pres">
      <dgm:prSet presAssocID="{A8FF8F30-CC0F-4D32-9E2B-F4F072980D74}" presName="hierChild2" presStyleCnt="0"/>
      <dgm:spPr/>
    </dgm:pt>
    <dgm:pt modelId="{44A3B7DC-EC1B-4396-952B-474EF42D3384}" type="pres">
      <dgm:prSet presAssocID="{56F6A163-561A-4614-8FB2-2F3C3D725D41}" presName="Name35" presStyleLbl="parChTrans1D2" presStyleIdx="0" presStyleCnt="6"/>
      <dgm:spPr/>
      <dgm:t>
        <a:bodyPr/>
        <a:lstStyle/>
        <a:p>
          <a:endParaRPr lang="ru-RU"/>
        </a:p>
      </dgm:t>
    </dgm:pt>
    <dgm:pt modelId="{19B96A87-5C73-4906-84E1-DD3EE5B7E831}" type="pres">
      <dgm:prSet presAssocID="{8C78B880-76C3-47AB-93F7-0615C9E18F4F}" presName="hierRoot2" presStyleCnt="0">
        <dgm:presLayoutVars>
          <dgm:hierBranch/>
        </dgm:presLayoutVars>
      </dgm:prSet>
      <dgm:spPr/>
    </dgm:pt>
    <dgm:pt modelId="{3AE321EF-D1CB-4B01-9849-76BF547ACA3A}" type="pres">
      <dgm:prSet presAssocID="{8C78B880-76C3-47AB-93F7-0615C9E18F4F}" presName="rootComposite" presStyleCnt="0"/>
      <dgm:spPr/>
    </dgm:pt>
    <dgm:pt modelId="{D2616436-4E9F-4D9F-AD89-427BB1EECE62}" type="pres">
      <dgm:prSet presAssocID="{8C78B880-76C3-47AB-93F7-0615C9E18F4F}" presName="rootText" presStyleLbl="node2" presStyleIdx="0" presStyleCnt="6" custScaleX="127859" custScaleY="44201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3934912-0AF9-4ECC-859C-82FF175F4B62}" type="pres">
      <dgm:prSet presAssocID="{8C78B880-76C3-47AB-93F7-0615C9E18F4F}" presName="rootConnector" presStyleLbl="node2" presStyleIdx="0" presStyleCnt="6"/>
      <dgm:spPr/>
      <dgm:t>
        <a:bodyPr/>
        <a:lstStyle/>
        <a:p>
          <a:endParaRPr lang="ru-RU"/>
        </a:p>
      </dgm:t>
    </dgm:pt>
    <dgm:pt modelId="{CE9BC7B9-3531-44E5-A60B-988A9D4AD763}" type="pres">
      <dgm:prSet presAssocID="{8C78B880-76C3-47AB-93F7-0615C9E18F4F}" presName="hierChild4" presStyleCnt="0"/>
      <dgm:spPr/>
    </dgm:pt>
    <dgm:pt modelId="{1C1A615C-7D71-48D5-A674-C438E342B358}" type="pres">
      <dgm:prSet presAssocID="{8C78B880-76C3-47AB-93F7-0615C9E18F4F}" presName="hierChild5" presStyleCnt="0"/>
      <dgm:spPr/>
    </dgm:pt>
    <dgm:pt modelId="{1868B0DE-61F2-4F05-BF42-A41149A20376}" type="pres">
      <dgm:prSet presAssocID="{DBD1F369-F342-4227-A720-E2C1927295B0}" presName="Name35" presStyleLbl="parChTrans1D2" presStyleIdx="1" presStyleCnt="6"/>
      <dgm:spPr/>
      <dgm:t>
        <a:bodyPr/>
        <a:lstStyle/>
        <a:p>
          <a:endParaRPr lang="ru-RU"/>
        </a:p>
      </dgm:t>
    </dgm:pt>
    <dgm:pt modelId="{68060FEC-25D4-4DA2-8E4C-4DB748636E28}" type="pres">
      <dgm:prSet presAssocID="{F17E814E-8B46-4410-BE8B-2EBF289C43C9}" presName="hierRoot2" presStyleCnt="0">
        <dgm:presLayoutVars>
          <dgm:hierBranch/>
        </dgm:presLayoutVars>
      </dgm:prSet>
      <dgm:spPr/>
    </dgm:pt>
    <dgm:pt modelId="{439E4A5F-BC2A-4032-BAF1-5E0BD52D4C31}" type="pres">
      <dgm:prSet presAssocID="{F17E814E-8B46-4410-BE8B-2EBF289C43C9}" presName="rootComposite" presStyleCnt="0"/>
      <dgm:spPr/>
    </dgm:pt>
    <dgm:pt modelId="{E0FF54C0-1364-4427-A930-656C30137E72}" type="pres">
      <dgm:prSet presAssocID="{F17E814E-8B46-4410-BE8B-2EBF289C43C9}" presName="rootText" presStyleLbl="node2" presStyleIdx="1" presStyleCnt="6" custScaleX="122735" custScaleY="441197" custLinFactNeighborX="-1561" custLinFactNeighborY="622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FF9639C-6290-4E6A-8187-D2D8C7A468EF}" type="pres">
      <dgm:prSet presAssocID="{F17E814E-8B46-4410-BE8B-2EBF289C43C9}" presName="rootConnector" presStyleLbl="node2" presStyleIdx="1" presStyleCnt="6"/>
      <dgm:spPr/>
      <dgm:t>
        <a:bodyPr/>
        <a:lstStyle/>
        <a:p>
          <a:endParaRPr lang="ru-RU"/>
        </a:p>
      </dgm:t>
    </dgm:pt>
    <dgm:pt modelId="{9361E2D7-BB5F-4703-8B1E-EB739C88FB14}" type="pres">
      <dgm:prSet presAssocID="{F17E814E-8B46-4410-BE8B-2EBF289C43C9}" presName="hierChild4" presStyleCnt="0"/>
      <dgm:spPr/>
    </dgm:pt>
    <dgm:pt modelId="{9117FA83-F3D8-4140-ABBA-55FEFD109461}" type="pres">
      <dgm:prSet presAssocID="{F17E814E-8B46-4410-BE8B-2EBF289C43C9}" presName="hierChild5" presStyleCnt="0"/>
      <dgm:spPr/>
    </dgm:pt>
    <dgm:pt modelId="{BC89B595-744C-483A-8915-1C3450DCD0B8}" type="pres">
      <dgm:prSet presAssocID="{E2012B96-9530-414F-A512-0BEC98259E67}" presName="Name35" presStyleLbl="parChTrans1D2" presStyleIdx="2" presStyleCnt="6"/>
      <dgm:spPr/>
      <dgm:t>
        <a:bodyPr/>
        <a:lstStyle/>
        <a:p>
          <a:endParaRPr lang="ru-RU"/>
        </a:p>
      </dgm:t>
    </dgm:pt>
    <dgm:pt modelId="{DEEF947C-53DB-4E0C-9343-82D9CD9FDB58}" type="pres">
      <dgm:prSet presAssocID="{D44B37C9-CA94-4DEC-8E80-3031B59121D9}" presName="hierRoot2" presStyleCnt="0">
        <dgm:presLayoutVars>
          <dgm:hierBranch/>
        </dgm:presLayoutVars>
      </dgm:prSet>
      <dgm:spPr/>
    </dgm:pt>
    <dgm:pt modelId="{EE648012-0297-498D-AC16-2C42EE1B5CB8}" type="pres">
      <dgm:prSet presAssocID="{D44B37C9-CA94-4DEC-8E80-3031B59121D9}" presName="rootComposite" presStyleCnt="0"/>
      <dgm:spPr/>
    </dgm:pt>
    <dgm:pt modelId="{B7ED2C76-B0E9-46D8-9AFE-99B1B3C512A4}" type="pres">
      <dgm:prSet presAssocID="{D44B37C9-CA94-4DEC-8E80-3031B59121D9}" presName="rootText" presStyleLbl="node2" presStyleIdx="2" presStyleCnt="6" custScaleX="118396" custScaleY="43760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E9E9CFB-9A69-47AC-A07A-E6393069EF40}" type="pres">
      <dgm:prSet presAssocID="{D44B37C9-CA94-4DEC-8E80-3031B59121D9}" presName="rootConnector" presStyleLbl="node2" presStyleIdx="2" presStyleCnt="6"/>
      <dgm:spPr/>
      <dgm:t>
        <a:bodyPr/>
        <a:lstStyle/>
        <a:p>
          <a:endParaRPr lang="ru-RU"/>
        </a:p>
      </dgm:t>
    </dgm:pt>
    <dgm:pt modelId="{544FC58F-92CC-416A-921D-96280FD7F923}" type="pres">
      <dgm:prSet presAssocID="{D44B37C9-CA94-4DEC-8E80-3031B59121D9}" presName="hierChild4" presStyleCnt="0"/>
      <dgm:spPr/>
    </dgm:pt>
    <dgm:pt modelId="{832D5199-D1A4-4469-95C2-C19003849916}" type="pres">
      <dgm:prSet presAssocID="{D44B37C9-CA94-4DEC-8E80-3031B59121D9}" presName="hierChild5" presStyleCnt="0"/>
      <dgm:spPr/>
    </dgm:pt>
    <dgm:pt modelId="{BA54D99F-FEB1-465D-B0F9-3BB0FDFE4A75}" type="pres">
      <dgm:prSet presAssocID="{EA49B027-9359-44E6-A94F-3287B290842A}" presName="Name35" presStyleLbl="parChTrans1D2" presStyleIdx="3" presStyleCnt="6"/>
      <dgm:spPr/>
      <dgm:t>
        <a:bodyPr/>
        <a:lstStyle/>
        <a:p>
          <a:endParaRPr lang="ru-RU"/>
        </a:p>
      </dgm:t>
    </dgm:pt>
    <dgm:pt modelId="{7C28C358-2E41-4CDB-9CE3-2D7146371F1C}" type="pres">
      <dgm:prSet presAssocID="{79104D32-B406-43A9-9748-B569F4A73955}" presName="hierRoot2" presStyleCnt="0">
        <dgm:presLayoutVars>
          <dgm:hierBranch/>
        </dgm:presLayoutVars>
      </dgm:prSet>
      <dgm:spPr/>
    </dgm:pt>
    <dgm:pt modelId="{A55605AD-55CE-4FF3-AD39-604C9BBF66A4}" type="pres">
      <dgm:prSet presAssocID="{79104D32-B406-43A9-9748-B569F4A73955}" presName="rootComposite" presStyleCnt="0"/>
      <dgm:spPr/>
    </dgm:pt>
    <dgm:pt modelId="{48BD8CC6-7228-46CB-9F6A-5ED7CA291781}" type="pres">
      <dgm:prSet presAssocID="{79104D32-B406-43A9-9748-B569F4A73955}" presName="rootText" presStyleLbl="node2" presStyleIdx="3" presStyleCnt="6" custScaleY="27500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97B414F-895F-4FEA-AA5B-B6680BAC1FC7}" type="pres">
      <dgm:prSet presAssocID="{79104D32-B406-43A9-9748-B569F4A73955}" presName="rootConnector" presStyleLbl="node2" presStyleIdx="3" presStyleCnt="6"/>
      <dgm:spPr/>
      <dgm:t>
        <a:bodyPr/>
        <a:lstStyle/>
        <a:p>
          <a:endParaRPr lang="ru-RU"/>
        </a:p>
      </dgm:t>
    </dgm:pt>
    <dgm:pt modelId="{4283E9C2-923E-4F6D-9008-38C5A6DD6444}" type="pres">
      <dgm:prSet presAssocID="{79104D32-B406-43A9-9748-B569F4A73955}" presName="hierChild4" presStyleCnt="0"/>
      <dgm:spPr/>
    </dgm:pt>
    <dgm:pt modelId="{FC1B2931-0DF7-4873-A2C0-BD233FB2A14E}" type="pres">
      <dgm:prSet presAssocID="{3FC7DECA-CF89-4B1B-B5D3-D54CCCC6DF5B}" presName="Name35" presStyleLbl="parChTrans1D3" presStyleIdx="0" presStyleCnt="1"/>
      <dgm:spPr/>
      <dgm:t>
        <a:bodyPr/>
        <a:lstStyle/>
        <a:p>
          <a:endParaRPr lang="ru-RU"/>
        </a:p>
      </dgm:t>
    </dgm:pt>
    <dgm:pt modelId="{49EDBA38-6850-4886-B42D-B68867FD66AA}" type="pres">
      <dgm:prSet presAssocID="{BD3C4B6B-1FA0-45D6-8AD9-A1029E65B007}" presName="hierRoot2" presStyleCnt="0">
        <dgm:presLayoutVars>
          <dgm:hierBranch val="r"/>
        </dgm:presLayoutVars>
      </dgm:prSet>
      <dgm:spPr/>
    </dgm:pt>
    <dgm:pt modelId="{9B2B7240-070B-4531-BD58-EF47E694A0D2}" type="pres">
      <dgm:prSet presAssocID="{BD3C4B6B-1FA0-45D6-8AD9-A1029E65B007}" presName="rootComposite" presStyleCnt="0"/>
      <dgm:spPr/>
    </dgm:pt>
    <dgm:pt modelId="{64F7B2C5-FB11-49E9-9FDD-A2B1E93D2486}" type="pres">
      <dgm:prSet presAssocID="{BD3C4B6B-1FA0-45D6-8AD9-A1029E65B007}" presName="rootText" presStyleLbl="node3" presStyleIdx="0" presStyleCnt="1" custScaleY="27510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415B588-E458-4A63-86B9-21791FCEC653}" type="pres">
      <dgm:prSet presAssocID="{BD3C4B6B-1FA0-45D6-8AD9-A1029E65B007}" presName="rootConnector" presStyleLbl="node3" presStyleIdx="0" presStyleCnt="1"/>
      <dgm:spPr/>
      <dgm:t>
        <a:bodyPr/>
        <a:lstStyle/>
        <a:p>
          <a:endParaRPr lang="ru-RU"/>
        </a:p>
      </dgm:t>
    </dgm:pt>
    <dgm:pt modelId="{ABE6CF1B-88A5-4EDF-99A9-38F3A5FADCD9}" type="pres">
      <dgm:prSet presAssocID="{BD3C4B6B-1FA0-45D6-8AD9-A1029E65B007}" presName="hierChild4" presStyleCnt="0"/>
      <dgm:spPr/>
    </dgm:pt>
    <dgm:pt modelId="{5C38D9E1-E53B-4125-AA16-70F6CD8DEAA0}" type="pres">
      <dgm:prSet presAssocID="{BD3C4B6B-1FA0-45D6-8AD9-A1029E65B007}" presName="hierChild5" presStyleCnt="0"/>
      <dgm:spPr/>
    </dgm:pt>
    <dgm:pt modelId="{C8705B1F-1185-4E37-9407-C0612727E7AD}" type="pres">
      <dgm:prSet presAssocID="{79104D32-B406-43A9-9748-B569F4A73955}" presName="hierChild5" presStyleCnt="0"/>
      <dgm:spPr/>
    </dgm:pt>
    <dgm:pt modelId="{6068DE82-318F-435B-A23D-26671A60BB9C}" type="pres">
      <dgm:prSet presAssocID="{5D6BA5EB-4231-4274-BF78-5024AE66BD02}" presName="Name35" presStyleLbl="parChTrans1D2" presStyleIdx="4" presStyleCnt="6"/>
      <dgm:spPr/>
      <dgm:t>
        <a:bodyPr/>
        <a:lstStyle/>
        <a:p>
          <a:endParaRPr lang="ru-RU"/>
        </a:p>
      </dgm:t>
    </dgm:pt>
    <dgm:pt modelId="{38FE95ED-38DE-42FD-8BA6-BEAC791B9BBF}" type="pres">
      <dgm:prSet presAssocID="{D5D0F2F8-6D5A-4374-B068-DE59C97308B1}" presName="hierRoot2" presStyleCnt="0">
        <dgm:presLayoutVars>
          <dgm:hierBranch/>
        </dgm:presLayoutVars>
      </dgm:prSet>
      <dgm:spPr/>
    </dgm:pt>
    <dgm:pt modelId="{B9EE055A-B599-467B-AB0F-498B737DA0A4}" type="pres">
      <dgm:prSet presAssocID="{D5D0F2F8-6D5A-4374-B068-DE59C97308B1}" presName="rootComposite" presStyleCnt="0"/>
      <dgm:spPr/>
    </dgm:pt>
    <dgm:pt modelId="{7DB43962-8D8C-4E76-A181-E65025F88558}" type="pres">
      <dgm:prSet presAssocID="{D5D0F2F8-6D5A-4374-B068-DE59C97308B1}" presName="rootText" presStyleLbl="node2" presStyleIdx="4" presStyleCnt="6" custScaleX="113535" custScaleY="440600" custLinFactNeighborX="-5623" custLinFactNeighborY="338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452B40F-0083-4D37-BD27-E59A2AB7336B}" type="pres">
      <dgm:prSet presAssocID="{D5D0F2F8-6D5A-4374-B068-DE59C97308B1}" presName="rootConnector" presStyleLbl="node2" presStyleIdx="4" presStyleCnt="6"/>
      <dgm:spPr/>
      <dgm:t>
        <a:bodyPr/>
        <a:lstStyle/>
        <a:p>
          <a:endParaRPr lang="ru-RU"/>
        </a:p>
      </dgm:t>
    </dgm:pt>
    <dgm:pt modelId="{6505677C-1813-4D2B-9CE8-9808A0A8A477}" type="pres">
      <dgm:prSet presAssocID="{D5D0F2F8-6D5A-4374-B068-DE59C97308B1}" presName="hierChild4" presStyleCnt="0"/>
      <dgm:spPr/>
    </dgm:pt>
    <dgm:pt modelId="{5EAC9DF6-8F12-4C55-BA41-73A452077937}" type="pres">
      <dgm:prSet presAssocID="{D5D0F2F8-6D5A-4374-B068-DE59C97308B1}" presName="hierChild5" presStyleCnt="0"/>
      <dgm:spPr/>
    </dgm:pt>
    <dgm:pt modelId="{7A7AA1F8-4C6F-4F06-AEBF-136C775E01B9}" type="pres">
      <dgm:prSet presAssocID="{11D18D5A-A456-461E-A6FA-5B6764295792}" presName="Name35" presStyleLbl="parChTrans1D2" presStyleIdx="5" presStyleCnt="6"/>
      <dgm:spPr/>
      <dgm:t>
        <a:bodyPr/>
        <a:lstStyle/>
        <a:p>
          <a:endParaRPr lang="ru-RU"/>
        </a:p>
      </dgm:t>
    </dgm:pt>
    <dgm:pt modelId="{179EDCC2-0A21-4131-B844-58CCC879E9BB}" type="pres">
      <dgm:prSet presAssocID="{FBDA3189-F080-4E7E-8FA2-D968715F6682}" presName="hierRoot2" presStyleCnt="0">
        <dgm:presLayoutVars>
          <dgm:hierBranch/>
        </dgm:presLayoutVars>
      </dgm:prSet>
      <dgm:spPr/>
    </dgm:pt>
    <dgm:pt modelId="{0B4502E9-61F3-4E28-941D-7D6492E8DA4B}" type="pres">
      <dgm:prSet presAssocID="{FBDA3189-F080-4E7E-8FA2-D968715F6682}" presName="rootComposite" presStyleCnt="0"/>
      <dgm:spPr/>
    </dgm:pt>
    <dgm:pt modelId="{0AF2A05C-C520-4793-A1E9-B56CBFC35DF6}" type="pres">
      <dgm:prSet presAssocID="{FBDA3189-F080-4E7E-8FA2-D968715F6682}" presName="rootText" presStyleLbl="node2" presStyleIdx="5" presStyleCnt="6" custScaleX="113672" custScaleY="46729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ECDED08-902B-4F88-9260-C789ECF4C33D}" type="pres">
      <dgm:prSet presAssocID="{FBDA3189-F080-4E7E-8FA2-D968715F6682}" presName="rootConnector" presStyleLbl="node2" presStyleIdx="5" presStyleCnt="6"/>
      <dgm:spPr/>
      <dgm:t>
        <a:bodyPr/>
        <a:lstStyle/>
        <a:p>
          <a:endParaRPr lang="ru-RU"/>
        </a:p>
      </dgm:t>
    </dgm:pt>
    <dgm:pt modelId="{75C05D92-D721-450A-B04B-6C15FB3A1768}" type="pres">
      <dgm:prSet presAssocID="{FBDA3189-F080-4E7E-8FA2-D968715F6682}" presName="hierChild4" presStyleCnt="0"/>
      <dgm:spPr/>
    </dgm:pt>
    <dgm:pt modelId="{3C8AE5F0-3A1C-4565-AFA7-214799B91D3A}" type="pres">
      <dgm:prSet presAssocID="{FBDA3189-F080-4E7E-8FA2-D968715F6682}" presName="hierChild5" presStyleCnt="0"/>
      <dgm:spPr/>
    </dgm:pt>
    <dgm:pt modelId="{5AD951E1-262F-41A7-ADC7-8847DA2A61E8}" type="pres">
      <dgm:prSet presAssocID="{A8FF8F30-CC0F-4D32-9E2B-F4F072980D74}" presName="hierChild3" presStyleCnt="0"/>
      <dgm:spPr/>
    </dgm:pt>
  </dgm:ptLst>
  <dgm:cxnLst>
    <dgm:cxn modelId="{03543581-F1DE-4E61-8AF1-02633EF01344}" type="presOf" srcId="{BD3C4B6B-1FA0-45D6-8AD9-A1029E65B007}" destId="{B415B588-E458-4A63-86B9-21791FCEC653}" srcOrd="1" destOrd="0" presId="urn:microsoft.com/office/officeart/2005/8/layout/orgChart1"/>
    <dgm:cxn modelId="{B46181EC-1401-4505-A42D-2713C6F4C299}" type="presOf" srcId="{D5D0F2F8-6D5A-4374-B068-DE59C97308B1}" destId="{7DB43962-8D8C-4E76-A181-E65025F88558}" srcOrd="0" destOrd="0" presId="urn:microsoft.com/office/officeart/2005/8/layout/orgChart1"/>
    <dgm:cxn modelId="{89B8EF01-93DE-457A-9563-374D85E9E804}" srcId="{A8FF8F30-CC0F-4D32-9E2B-F4F072980D74}" destId="{79104D32-B406-43A9-9748-B569F4A73955}" srcOrd="3" destOrd="0" parTransId="{EA49B027-9359-44E6-A94F-3287B290842A}" sibTransId="{BCF9E061-9C67-4A22-B097-91255C9C022D}"/>
    <dgm:cxn modelId="{6DC5E9EB-6AEE-4204-A3BB-896F62CB5E73}" srcId="{A8FF8F30-CC0F-4D32-9E2B-F4F072980D74}" destId="{D5D0F2F8-6D5A-4374-B068-DE59C97308B1}" srcOrd="4" destOrd="0" parTransId="{5D6BA5EB-4231-4274-BF78-5024AE66BD02}" sibTransId="{019CE02D-7DF2-4598-80AB-FD153074F008}"/>
    <dgm:cxn modelId="{1A203F60-9ECF-45B9-BE78-BF98148BB379}" type="presOf" srcId="{FBDA3189-F080-4E7E-8FA2-D968715F6682}" destId="{3ECDED08-902B-4F88-9260-C789ECF4C33D}" srcOrd="1" destOrd="0" presId="urn:microsoft.com/office/officeart/2005/8/layout/orgChart1"/>
    <dgm:cxn modelId="{A8E5FB8A-EC47-4C37-8B78-64295EAC7271}" type="presOf" srcId="{BD3C4B6B-1FA0-45D6-8AD9-A1029E65B007}" destId="{64F7B2C5-FB11-49E9-9FDD-A2B1E93D2486}" srcOrd="0" destOrd="0" presId="urn:microsoft.com/office/officeart/2005/8/layout/orgChart1"/>
    <dgm:cxn modelId="{5F284DAB-C872-484B-BFE1-27513CF9A341}" type="presOf" srcId="{7C23F760-632B-4B52-94D7-F7C66B77ACE1}" destId="{1E6C03EA-05DA-42B3-B764-A2573CB03C6A}" srcOrd="0" destOrd="0" presId="urn:microsoft.com/office/officeart/2005/8/layout/orgChart1"/>
    <dgm:cxn modelId="{3E826BA1-E6C2-4A50-9804-58B1885B4D3E}" type="presOf" srcId="{11D18D5A-A456-461E-A6FA-5B6764295792}" destId="{7A7AA1F8-4C6F-4F06-AEBF-136C775E01B9}" srcOrd="0" destOrd="0" presId="urn:microsoft.com/office/officeart/2005/8/layout/orgChart1"/>
    <dgm:cxn modelId="{00C5AF31-300F-4BD3-A0BB-17FBF2711389}" type="presOf" srcId="{EA49B027-9359-44E6-A94F-3287B290842A}" destId="{BA54D99F-FEB1-465D-B0F9-3BB0FDFE4A75}" srcOrd="0" destOrd="0" presId="urn:microsoft.com/office/officeart/2005/8/layout/orgChart1"/>
    <dgm:cxn modelId="{AC590DAD-5847-4D46-9632-949DCE6B1DFF}" type="presOf" srcId="{5D6BA5EB-4231-4274-BF78-5024AE66BD02}" destId="{6068DE82-318F-435B-A23D-26671A60BB9C}" srcOrd="0" destOrd="0" presId="urn:microsoft.com/office/officeart/2005/8/layout/orgChart1"/>
    <dgm:cxn modelId="{D765A65D-F7FE-477A-8CEE-3C5F9AEE5573}" type="presOf" srcId="{8C78B880-76C3-47AB-93F7-0615C9E18F4F}" destId="{D2616436-4E9F-4D9F-AD89-427BB1EECE62}" srcOrd="0" destOrd="0" presId="urn:microsoft.com/office/officeart/2005/8/layout/orgChart1"/>
    <dgm:cxn modelId="{ADF627F6-EB9B-434B-B311-EEDE577F0F5A}" type="presOf" srcId="{56F6A163-561A-4614-8FB2-2F3C3D725D41}" destId="{44A3B7DC-EC1B-4396-952B-474EF42D3384}" srcOrd="0" destOrd="0" presId="urn:microsoft.com/office/officeart/2005/8/layout/orgChart1"/>
    <dgm:cxn modelId="{FA39A055-6F99-40CA-94FB-A24C82E62D4A}" type="presOf" srcId="{8C78B880-76C3-47AB-93F7-0615C9E18F4F}" destId="{33934912-0AF9-4ECC-859C-82FF175F4B62}" srcOrd="1" destOrd="0" presId="urn:microsoft.com/office/officeart/2005/8/layout/orgChart1"/>
    <dgm:cxn modelId="{8297CB09-BD19-4A0E-840C-0CF21FE5B71F}" type="presOf" srcId="{E2012B96-9530-414F-A512-0BEC98259E67}" destId="{BC89B595-744C-483A-8915-1C3450DCD0B8}" srcOrd="0" destOrd="0" presId="urn:microsoft.com/office/officeart/2005/8/layout/orgChart1"/>
    <dgm:cxn modelId="{53BB4054-B4BD-4FCB-8DF1-DC2853F81EC3}" srcId="{A8FF8F30-CC0F-4D32-9E2B-F4F072980D74}" destId="{8C78B880-76C3-47AB-93F7-0615C9E18F4F}" srcOrd="0" destOrd="0" parTransId="{56F6A163-561A-4614-8FB2-2F3C3D725D41}" sibTransId="{2DB6F2AC-88EE-4F3A-8DB8-ED321529BCD9}"/>
    <dgm:cxn modelId="{5895DD2F-892C-4461-9CD9-F869095C1D05}" type="presOf" srcId="{D44B37C9-CA94-4DEC-8E80-3031B59121D9}" destId="{3E9E9CFB-9A69-47AC-A07A-E6393069EF40}" srcOrd="1" destOrd="0" presId="urn:microsoft.com/office/officeart/2005/8/layout/orgChart1"/>
    <dgm:cxn modelId="{DDE0AD29-F3D6-48D0-9BE6-7AF3EADD2BF1}" srcId="{A8FF8F30-CC0F-4D32-9E2B-F4F072980D74}" destId="{D44B37C9-CA94-4DEC-8E80-3031B59121D9}" srcOrd="2" destOrd="0" parTransId="{E2012B96-9530-414F-A512-0BEC98259E67}" sibTransId="{E020EA66-0433-429E-A57E-22342D5ECDA5}"/>
    <dgm:cxn modelId="{F9583F97-F003-4FC8-877F-5D1733A27672}" type="presOf" srcId="{A8FF8F30-CC0F-4D32-9E2B-F4F072980D74}" destId="{8F242ED8-E55A-4238-8298-8C245E247E35}" srcOrd="0" destOrd="0" presId="urn:microsoft.com/office/officeart/2005/8/layout/orgChart1"/>
    <dgm:cxn modelId="{6B9EB47D-F1DA-4FDC-9F7A-D654EECDBF69}" type="presOf" srcId="{D44B37C9-CA94-4DEC-8E80-3031B59121D9}" destId="{B7ED2C76-B0E9-46D8-9AFE-99B1B3C512A4}" srcOrd="0" destOrd="0" presId="urn:microsoft.com/office/officeart/2005/8/layout/orgChart1"/>
    <dgm:cxn modelId="{F366257F-A22A-46A4-AD2C-15E410FB4D06}" type="presOf" srcId="{DBD1F369-F342-4227-A720-E2C1927295B0}" destId="{1868B0DE-61F2-4F05-BF42-A41149A20376}" srcOrd="0" destOrd="0" presId="urn:microsoft.com/office/officeart/2005/8/layout/orgChart1"/>
    <dgm:cxn modelId="{07236A63-188D-457D-9E24-60ED98A69CBB}" srcId="{7C23F760-632B-4B52-94D7-F7C66B77ACE1}" destId="{A8FF8F30-CC0F-4D32-9E2B-F4F072980D74}" srcOrd="0" destOrd="0" parTransId="{C4019849-A924-4585-BCDD-F4F32DB2D65F}" sibTransId="{92DED083-5F1C-4B74-95FA-5CE0E6BE3D96}"/>
    <dgm:cxn modelId="{79EF058F-7FA6-4CE0-A31C-195D4CFDBE5D}" type="presOf" srcId="{D5D0F2F8-6D5A-4374-B068-DE59C97308B1}" destId="{4452B40F-0083-4D37-BD27-E59A2AB7336B}" srcOrd="1" destOrd="0" presId="urn:microsoft.com/office/officeart/2005/8/layout/orgChart1"/>
    <dgm:cxn modelId="{C5DA2990-5BCC-40D2-88BA-B75419AEE5D2}" type="presOf" srcId="{79104D32-B406-43A9-9748-B569F4A73955}" destId="{497B414F-895F-4FEA-AA5B-B6680BAC1FC7}" srcOrd="1" destOrd="0" presId="urn:microsoft.com/office/officeart/2005/8/layout/orgChart1"/>
    <dgm:cxn modelId="{80D9C850-0049-4F31-9CF0-4FEEA0050D99}" type="presOf" srcId="{3FC7DECA-CF89-4B1B-B5D3-D54CCCC6DF5B}" destId="{FC1B2931-0DF7-4873-A2C0-BD233FB2A14E}" srcOrd="0" destOrd="0" presId="urn:microsoft.com/office/officeart/2005/8/layout/orgChart1"/>
    <dgm:cxn modelId="{82744AB8-42E2-4081-ABE6-6977CE7114E3}" srcId="{A8FF8F30-CC0F-4D32-9E2B-F4F072980D74}" destId="{FBDA3189-F080-4E7E-8FA2-D968715F6682}" srcOrd="5" destOrd="0" parTransId="{11D18D5A-A456-461E-A6FA-5B6764295792}" sibTransId="{5BAAC09B-EC16-4EC5-8F57-F9F4362BDEB1}"/>
    <dgm:cxn modelId="{A5F6602D-2655-4944-8E26-A7B30D3FF65C}" type="presOf" srcId="{FBDA3189-F080-4E7E-8FA2-D968715F6682}" destId="{0AF2A05C-C520-4793-A1E9-B56CBFC35DF6}" srcOrd="0" destOrd="0" presId="urn:microsoft.com/office/officeart/2005/8/layout/orgChart1"/>
    <dgm:cxn modelId="{CA52A433-6140-412D-90F7-6F0B443D876D}" srcId="{A8FF8F30-CC0F-4D32-9E2B-F4F072980D74}" destId="{F17E814E-8B46-4410-BE8B-2EBF289C43C9}" srcOrd="1" destOrd="0" parTransId="{DBD1F369-F342-4227-A720-E2C1927295B0}" sibTransId="{8168B76E-EDDD-4E55-829D-79616805D218}"/>
    <dgm:cxn modelId="{A6FDD032-6363-48D6-B48D-88EE086B68EB}" type="presOf" srcId="{F17E814E-8B46-4410-BE8B-2EBF289C43C9}" destId="{CFF9639C-6290-4E6A-8187-D2D8C7A468EF}" srcOrd="1" destOrd="0" presId="urn:microsoft.com/office/officeart/2005/8/layout/orgChart1"/>
    <dgm:cxn modelId="{0AD96E15-8BDE-4F85-85DF-01C6BD27CA41}" srcId="{79104D32-B406-43A9-9748-B569F4A73955}" destId="{BD3C4B6B-1FA0-45D6-8AD9-A1029E65B007}" srcOrd="0" destOrd="0" parTransId="{3FC7DECA-CF89-4B1B-B5D3-D54CCCC6DF5B}" sibTransId="{9EE4A990-3437-4E6B-B1D6-2D5CB286DE63}"/>
    <dgm:cxn modelId="{68B4620F-75DC-4533-9459-8DA115595A57}" type="presOf" srcId="{A8FF8F30-CC0F-4D32-9E2B-F4F072980D74}" destId="{DB3F03ED-D479-47B6-B5CC-0EB5D80D66AC}" srcOrd="1" destOrd="0" presId="urn:microsoft.com/office/officeart/2005/8/layout/orgChart1"/>
    <dgm:cxn modelId="{221FE1C2-7F83-4F1C-A481-F21AD61D079E}" type="presOf" srcId="{F17E814E-8B46-4410-BE8B-2EBF289C43C9}" destId="{E0FF54C0-1364-4427-A930-656C30137E72}" srcOrd="0" destOrd="0" presId="urn:microsoft.com/office/officeart/2005/8/layout/orgChart1"/>
    <dgm:cxn modelId="{B5BC67AB-255B-4092-9F40-EFCF18AAE0EC}" type="presOf" srcId="{79104D32-B406-43A9-9748-B569F4A73955}" destId="{48BD8CC6-7228-46CB-9F6A-5ED7CA291781}" srcOrd="0" destOrd="0" presId="urn:microsoft.com/office/officeart/2005/8/layout/orgChart1"/>
    <dgm:cxn modelId="{27E0F1F1-05FA-4F30-83C3-9D5C71E3AD38}" type="presParOf" srcId="{1E6C03EA-05DA-42B3-B764-A2573CB03C6A}" destId="{6C4DD83C-4CD4-42A6-9468-A58AF5308041}" srcOrd="0" destOrd="0" presId="urn:microsoft.com/office/officeart/2005/8/layout/orgChart1"/>
    <dgm:cxn modelId="{513C4760-6FB3-4D61-BAA0-2D17C2F5B01E}" type="presParOf" srcId="{6C4DD83C-4CD4-42A6-9468-A58AF5308041}" destId="{6ABC5816-D661-4406-83BD-211294370A96}" srcOrd="0" destOrd="0" presId="urn:microsoft.com/office/officeart/2005/8/layout/orgChart1"/>
    <dgm:cxn modelId="{3BA4144C-FAB2-469E-BBBC-008ED369DA48}" type="presParOf" srcId="{6ABC5816-D661-4406-83BD-211294370A96}" destId="{8F242ED8-E55A-4238-8298-8C245E247E35}" srcOrd="0" destOrd="0" presId="urn:microsoft.com/office/officeart/2005/8/layout/orgChart1"/>
    <dgm:cxn modelId="{859DD196-F00B-4F8E-BAF1-F83295DDB7FD}" type="presParOf" srcId="{6ABC5816-D661-4406-83BD-211294370A96}" destId="{DB3F03ED-D479-47B6-B5CC-0EB5D80D66AC}" srcOrd="1" destOrd="0" presId="urn:microsoft.com/office/officeart/2005/8/layout/orgChart1"/>
    <dgm:cxn modelId="{7716997B-FD36-432A-8370-984CBF196EB3}" type="presParOf" srcId="{6C4DD83C-4CD4-42A6-9468-A58AF5308041}" destId="{B807B01F-773B-494B-B555-07AFCFF14757}" srcOrd="1" destOrd="0" presId="urn:microsoft.com/office/officeart/2005/8/layout/orgChart1"/>
    <dgm:cxn modelId="{3887D961-5511-4D5B-9DD0-E32BE57132CC}" type="presParOf" srcId="{B807B01F-773B-494B-B555-07AFCFF14757}" destId="{44A3B7DC-EC1B-4396-952B-474EF42D3384}" srcOrd="0" destOrd="0" presId="urn:microsoft.com/office/officeart/2005/8/layout/orgChart1"/>
    <dgm:cxn modelId="{42ABE6DD-7811-4916-A76F-A80F90B97449}" type="presParOf" srcId="{B807B01F-773B-494B-B555-07AFCFF14757}" destId="{19B96A87-5C73-4906-84E1-DD3EE5B7E831}" srcOrd="1" destOrd="0" presId="urn:microsoft.com/office/officeart/2005/8/layout/orgChart1"/>
    <dgm:cxn modelId="{A16D5355-0B4B-425C-B95F-6584CC0C0451}" type="presParOf" srcId="{19B96A87-5C73-4906-84E1-DD3EE5B7E831}" destId="{3AE321EF-D1CB-4B01-9849-76BF547ACA3A}" srcOrd="0" destOrd="0" presId="urn:microsoft.com/office/officeart/2005/8/layout/orgChart1"/>
    <dgm:cxn modelId="{F5850339-5AF1-4E11-8A97-83D7F9482E18}" type="presParOf" srcId="{3AE321EF-D1CB-4B01-9849-76BF547ACA3A}" destId="{D2616436-4E9F-4D9F-AD89-427BB1EECE62}" srcOrd="0" destOrd="0" presId="urn:microsoft.com/office/officeart/2005/8/layout/orgChart1"/>
    <dgm:cxn modelId="{6808B036-E352-40F0-B316-E987E2EA31C4}" type="presParOf" srcId="{3AE321EF-D1CB-4B01-9849-76BF547ACA3A}" destId="{33934912-0AF9-4ECC-859C-82FF175F4B62}" srcOrd="1" destOrd="0" presId="urn:microsoft.com/office/officeart/2005/8/layout/orgChart1"/>
    <dgm:cxn modelId="{E9F9118E-2C23-4E9F-923C-99E1F2C54274}" type="presParOf" srcId="{19B96A87-5C73-4906-84E1-DD3EE5B7E831}" destId="{CE9BC7B9-3531-44E5-A60B-988A9D4AD763}" srcOrd="1" destOrd="0" presId="urn:microsoft.com/office/officeart/2005/8/layout/orgChart1"/>
    <dgm:cxn modelId="{1F46D301-0ADA-4B8A-B488-927A3271BA36}" type="presParOf" srcId="{19B96A87-5C73-4906-84E1-DD3EE5B7E831}" destId="{1C1A615C-7D71-48D5-A674-C438E342B358}" srcOrd="2" destOrd="0" presId="urn:microsoft.com/office/officeart/2005/8/layout/orgChart1"/>
    <dgm:cxn modelId="{D66328C4-6B4B-4A25-85FE-E21F6096D9B7}" type="presParOf" srcId="{B807B01F-773B-494B-B555-07AFCFF14757}" destId="{1868B0DE-61F2-4F05-BF42-A41149A20376}" srcOrd="2" destOrd="0" presId="urn:microsoft.com/office/officeart/2005/8/layout/orgChart1"/>
    <dgm:cxn modelId="{9D022F4C-AD8D-4132-BD8B-4ACB45B7ED77}" type="presParOf" srcId="{B807B01F-773B-494B-B555-07AFCFF14757}" destId="{68060FEC-25D4-4DA2-8E4C-4DB748636E28}" srcOrd="3" destOrd="0" presId="urn:microsoft.com/office/officeart/2005/8/layout/orgChart1"/>
    <dgm:cxn modelId="{FBFDF1FB-1F6D-4E3C-868D-4DE71852DA46}" type="presParOf" srcId="{68060FEC-25D4-4DA2-8E4C-4DB748636E28}" destId="{439E4A5F-BC2A-4032-BAF1-5E0BD52D4C31}" srcOrd="0" destOrd="0" presId="urn:microsoft.com/office/officeart/2005/8/layout/orgChart1"/>
    <dgm:cxn modelId="{8EB1960F-2D94-45A7-8241-C11B7F8064C8}" type="presParOf" srcId="{439E4A5F-BC2A-4032-BAF1-5E0BD52D4C31}" destId="{E0FF54C0-1364-4427-A930-656C30137E72}" srcOrd="0" destOrd="0" presId="urn:microsoft.com/office/officeart/2005/8/layout/orgChart1"/>
    <dgm:cxn modelId="{D8198F6B-36DF-4258-A9C5-45ABEB69ED26}" type="presParOf" srcId="{439E4A5F-BC2A-4032-BAF1-5E0BD52D4C31}" destId="{CFF9639C-6290-4E6A-8187-D2D8C7A468EF}" srcOrd="1" destOrd="0" presId="urn:microsoft.com/office/officeart/2005/8/layout/orgChart1"/>
    <dgm:cxn modelId="{E471FBD8-4485-484C-BC71-26E62E0DF0F8}" type="presParOf" srcId="{68060FEC-25D4-4DA2-8E4C-4DB748636E28}" destId="{9361E2D7-BB5F-4703-8B1E-EB739C88FB14}" srcOrd="1" destOrd="0" presId="urn:microsoft.com/office/officeart/2005/8/layout/orgChart1"/>
    <dgm:cxn modelId="{8D28BF74-81CD-4FD3-A33B-0A7692469983}" type="presParOf" srcId="{68060FEC-25D4-4DA2-8E4C-4DB748636E28}" destId="{9117FA83-F3D8-4140-ABBA-55FEFD109461}" srcOrd="2" destOrd="0" presId="urn:microsoft.com/office/officeart/2005/8/layout/orgChart1"/>
    <dgm:cxn modelId="{79620284-B596-438E-B718-F704737B0CC8}" type="presParOf" srcId="{B807B01F-773B-494B-B555-07AFCFF14757}" destId="{BC89B595-744C-483A-8915-1C3450DCD0B8}" srcOrd="4" destOrd="0" presId="urn:microsoft.com/office/officeart/2005/8/layout/orgChart1"/>
    <dgm:cxn modelId="{B709B64E-44F6-490D-A97C-9E7AA61EF6D5}" type="presParOf" srcId="{B807B01F-773B-494B-B555-07AFCFF14757}" destId="{DEEF947C-53DB-4E0C-9343-82D9CD9FDB58}" srcOrd="5" destOrd="0" presId="urn:microsoft.com/office/officeart/2005/8/layout/orgChart1"/>
    <dgm:cxn modelId="{C3A908A0-7266-428F-81F8-D979E73EDDDD}" type="presParOf" srcId="{DEEF947C-53DB-4E0C-9343-82D9CD9FDB58}" destId="{EE648012-0297-498D-AC16-2C42EE1B5CB8}" srcOrd="0" destOrd="0" presId="urn:microsoft.com/office/officeart/2005/8/layout/orgChart1"/>
    <dgm:cxn modelId="{3F8E91E1-C821-4664-BA1E-195E88466236}" type="presParOf" srcId="{EE648012-0297-498D-AC16-2C42EE1B5CB8}" destId="{B7ED2C76-B0E9-46D8-9AFE-99B1B3C512A4}" srcOrd="0" destOrd="0" presId="urn:microsoft.com/office/officeart/2005/8/layout/orgChart1"/>
    <dgm:cxn modelId="{41E00AA5-DFEC-4211-9A42-AB64EB2F6E7A}" type="presParOf" srcId="{EE648012-0297-498D-AC16-2C42EE1B5CB8}" destId="{3E9E9CFB-9A69-47AC-A07A-E6393069EF40}" srcOrd="1" destOrd="0" presId="urn:microsoft.com/office/officeart/2005/8/layout/orgChart1"/>
    <dgm:cxn modelId="{93A070EE-C4D1-4E88-9CCF-9F703CB00402}" type="presParOf" srcId="{DEEF947C-53DB-4E0C-9343-82D9CD9FDB58}" destId="{544FC58F-92CC-416A-921D-96280FD7F923}" srcOrd="1" destOrd="0" presId="urn:microsoft.com/office/officeart/2005/8/layout/orgChart1"/>
    <dgm:cxn modelId="{3578425B-9F3F-40CC-89AD-2693F5894128}" type="presParOf" srcId="{DEEF947C-53DB-4E0C-9343-82D9CD9FDB58}" destId="{832D5199-D1A4-4469-95C2-C19003849916}" srcOrd="2" destOrd="0" presId="urn:microsoft.com/office/officeart/2005/8/layout/orgChart1"/>
    <dgm:cxn modelId="{2A3E1021-25F7-4BF2-B682-0DB4070B0125}" type="presParOf" srcId="{B807B01F-773B-494B-B555-07AFCFF14757}" destId="{BA54D99F-FEB1-465D-B0F9-3BB0FDFE4A75}" srcOrd="6" destOrd="0" presId="urn:microsoft.com/office/officeart/2005/8/layout/orgChart1"/>
    <dgm:cxn modelId="{CC1824DA-69F0-4139-B485-B8865317BF7A}" type="presParOf" srcId="{B807B01F-773B-494B-B555-07AFCFF14757}" destId="{7C28C358-2E41-4CDB-9CE3-2D7146371F1C}" srcOrd="7" destOrd="0" presId="urn:microsoft.com/office/officeart/2005/8/layout/orgChart1"/>
    <dgm:cxn modelId="{EA860568-4DC9-4BA9-A557-AD6B6F28DCF2}" type="presParOf" srcId="{7C28C358-2E41-4CDB-9CE3-2D7146371F1C}" destId="{A55605AD-55CE-4FF3-AD39-604C9BBF66A4}" srcOrd="0" destOrd="0" presId="urn:microsoft.com/office/officeart/2005/8/layout/orgChart1"/>
    <dgm:cxn modelId="{5AC9CF5C-07CD-4D05-8708-677C868F16BF}" type="presParOf" srcId="{A55605AD-55CE-4FF3-AD39-604C9BBF66A4}" destId="{48BD8CC6-7228-46CB-9F6A-5ED7CA291781}" srcOrd="0" destOrd="0" presId="urn:microsoft.com/office/officeart/2005/8/layout/orgChart1"/>
    <dgm:cxn modelId="{A3384D6E-2D64-4E12-9825-C986ED6F9AF5}" type="presParOf" srcId="{A55605AD-55CE-4FF3-AD39-604C9BBF66A4}" destId="{497B414F-895F-4FEA-AA5B-B6680BAC1FC7}" srcOrd="1" destOrd="0" presId="urn:microsoft.com/office/officeart/2005/8/layout/orgChart1"/>
    <dgm:cxn modelId="{28BDF3AD-FA25-4A62-BC8A-11AC11C5F68B}" type="presParOf" srcId="{7C28C358-2E41-4CDB-9CE3-2D7146371F1C}" destId="{4283E9C2-923E-4F6D-9008-38C5A6DD6444}" srcOrd="1" destOrd="0" presId="urn:microsoft.com/office/officeart/2005/8/layout/orgChart1"/>
    <dgm:cxn modelId="{0FAE369E-C149-41C3-A8F7-4BB3589F64EC}" type="presParOf" srcId="{4283E9C2-923E-4F6D-9008-38C5A6DD6444}" destId="{FC1B2931-0DF7-4873-A2C0-BD233FB2A14E}" srcOrd="0" destOrd="0" presId="urn:microsoft.com/office/officeart/2005/8/layout/orgChart1"/>
    <dgm:cxn modelId="{A4B2576D-C20B-4B67-B104-63E6B804A064}" type="presParOf" srcId="{4283E9C2-923E-4F6D-9008-38C5A6DD6444}" destId="{49EDBA38-6850-4886-B42D-B68867FD66AA}" srcOrd="1" destOrd="0" presId="urn:microsoft.com/office/officeart/2005/8/layout/orgChart1"/>
    <dgm:cxn modelId="{61E79734-4CE0-4CA3-A496-751525480EFC}" type="presParOf" srcId="{49EDBA38-6850-4886-B42D-B68867FD66AA}" destId="{9B2B7240-070B-4531-BD58-EF47E694A0D2}" srcOrd="0" destOrd="0" presId="urn:microsoft.com/office/officeart/2005/8/layout/orgChart1"/>
    <dgm:cxn modelId="{C2A718C4-9AFD-4C5A-A522-492C3BF0E28A}" type="presParOf" srcId="{9B2B7240-070B-4531-BD58-EF47E694A0D2}" destId="{64F7B2C5-FB11-49E9-9FDD-A2B1E93D2486}" srcOrd="0" destOrd="0" presId="urn:microsoft.com/office/officeart/2005/8/layout/orgChart1"/>
    <dgm:cxn modelId="{27C39EBA-B6EA-484B-A33E-DA6B4EE1411A}" type="presParOf" srcId="{9B2B7240-070B-4531-BD58-EF47E694A0D2}" destId="{B415B588-E458-4A63-86B9-21791FCEC653}" srcOrd="1" destOrd="0" presId="urn:microsoft.com/office/officeart/2005/8/layout/orgChart1"/>
    <dgm:cxn modelId="{2C9E0519-7332-4A81-9C10-D45E3EB70E15}" type="presParOf" srcId="{49EDBA38-6850-4886-B42D-B68867FD66AA}" destId="{ABE6CF1B-88A5-4EDF-99A9-38F3A5FADCD9}" srcOrd="1" destOrd="0" presId="urn:microsoft.com/office/officeart/2005/8/layout/orgChart1"/>
    <dgm:cxn modelId="{B1049DE4-8F18-4C21-9B10-906F9EC22323}" type="presParOf" srcId="{49EDBA38-6850-4886-B42D-B68867FD66AA}" destId="{5C38D9E1-E53B-4125-AA16-70F6CD8DEAA0}" srcOrd="2" destOrd="0" presId="urn:microsoft.com/office/officeart/2005/8/layout/orgChart1"/>
    <dgm:cxn modelId="{E7714D0F-554A-458A-AEB2-4D85EF19AEB2}" type="presParOf" srcId="{7C28C358-2E41-4CDB-9CE3-2D7146371F1C}" destId="{C8705B1F-1185-4E37-9407-C0612727E7AD}" srcOrd="2" destOrd="0" presId="urn:microsoft.com/office/officeart/2005/8/layout/orgChart1"/>
    <dgm:cxn modelId="{5BDBD31B-417C-4AC0-9AA3-7335B703C4B7}" type="presParOf" srcId="{B807B01F-773B-494B-B555-07AFCFF14757}" destId="{6068DE82-318F-435B-A23D-26671A60BB9C}" srcOrd="8" destOrd="0" presId="urn:microsoft.com/office/officeart/2005/8/layout/orgChart1"/>
    <dgm:cxn modelId="{C546E345-3251-454E-9C52-E968B33C263E}" type="presParOf" srcId="{B807B01F-773B-494B-B555-07AFCFF14757}" destId="{38FE95ED-38DE-42FD-8BA6-BEAC791B9BBF}" srcOrd="9" destOrd="0" presId="urn:microsoft.com/office/officeart/2005/8/layout/orgChart1"/>
    <dgm:cxn modelId="{31440EBC-C6ED-492C-A7AA-ACF667A03982}" type="presParOf" srcId="{38FE95ED-38DE-42FD-8BA6-BEAC791B9BBF}" destId="{B9EE055A-B599-467B-AB0F-498B737DA0A4}" srcOrd="0" destOrd="0" presId="urn:microsoft.com/office/officeart/2005/8/layout/orgChart1"/>
    <dgm:cxn modelId="{16B1AE2A-6762-46A0-9DAC-03B4A85D086B}" type="presParOf" srcId="{B9EE055A-B599-467B-AB0F-498B737DA0A4}" destId="{7DB43962-8D8C-4E76-A181-E65025F88558}" srcOrd="0" destOrd="0" presId="urn:microsoft.com/office/officeart/2005/8/layout/orgChart1"/>
    <dgm:cxn modelId="{0A3029BB-8310-449E-8050-D93C40D9C464}" type="presParOf" srcId="{B9EE055A-B599-467B-AB0F-498B737DA0A4}" destId="{4452B40F-0083-4D37-BD27-E59A2AB7336B}" srcOrd="1" destOrd="0" presId="urn:microsoft.com/office/officeart/2005/8/layout/orgChart1"/>
    <dgm:cxn modelId="{2AF012D2-DD9A-4664-A5A2-FE9D07DCF27D}" type="presParOf" srcId="{38FE95ED-38DE-42FD-8BA6-BEAC791B9BBF}" destId="{6505677C-1813-4D2B-9CE8-9808A0A8A477}" srcOrd="1" destOrd="0" presId="urn:microsoft.com/office/officeart/2005/8/layout/orgChart1"/>
    <dgm:cxn modelId="{257F1B87-AE9C-45D6-A91C-B622ADDCDBEF}" type="presParOf" srcId="{38FE95ED-38DE-42FD-8BA6-BEAC791B9BBF}" destId="{5EAC9DF6-8F12-4C55-BA41-73A452077937}" srcOrd="2" destOrd="0" presId="urn:microsoft.com/office/officeart/2005/8/layout/orgChart1"/>
    <dgm:cxn modelId="{D5112B90-4ADD-4C67-BE9F-1B67AF3B0E0D}" type="presParOf" srcId="{B807B01F-773B-494B-B555-07AFCFF14757}" destId="{7A7AA1F8-4C6F-4F06-AEBF-136C775E01B9}" srcOrd="10" destOrd="0" presId="urn:microsoft.com/office/officeart/2005/8/layout/orgChart1"/>
    <dgm:cxn modelId="{5DD6E0AF-BFE1-4739-9ADF-C471BCEF9A51}" type="presParOf" srcId="{B807B01F-773B-494B-B555-07AFCFF14757}" destId="{179EDCC2-0A21-4131-B844-58CCC879E9BB}" srcOrd="11" destOrd="0" presId="urn:microsoft.com/office/officeart/2005/8/layout/orgChart1"/>
    <dgm:cxn modelId="{D1155EBF-C8B2-498A-BEBE-E2974DFAABC8}" type="presParOf" srcId="{179EDCC2-0A21-4131-B844-58CCC879E9BB}" destId="{0B4502E9-61F3-4E28-941D-7D6492E8DA4B}" srcOrd="0" destOrd="0" presId="urn:microsoft.com/office/officeart/2005/8/layout/orgChart1"/>
    <dgm:cxn modelId="{32961005-C10E-4B18-B3CF-DFFB0E282366}" type="presParOf" srcId="{0B4502E9-61F3-4E28-941D-7D6492E8DA4B}" destId="{0AF2A05C-C520-4793-A1E9-B56CBFC35DF6}" srcOrd="0" destOrd="0" presId="urn:microsoft.com/office/officeart/2005/8/layout/orgChart1"/>
    <dgm:cxn modelId="{CA484D29-E94A-4363-812D-5C0B953D3545}" type="presParOf" srcId="{0B4502E9-61F3-4E28-941D-7D6492E8DA4B}" destId="{3ECDED08-902B-4F88-9260-C789ECF4C33D}" srcOrd="1" destOrd="0" presId="urn:microsoft.com/office/officeart/2005/8/layout/orgChart1"/>
    <dgm:cxn modelId="{F1FFB889-AE3C-433E-BABF-213A434ED166}" type="presParOf" srcId="{179EDCC2-0A21-4131-B844-58CCC879E9BB}" destId="{75C05D92-D721-450A-B04B-6C15FB3A1768}" srcOrd="1" destOrd="0" presId="urn:microsoft.com/office/officeart/2005/8/layout/orgChart1"/>
    <dgm:cxn modelId="{D17C42E3-601E-4779-93AA-FE14FA4EF530}" type="presParOf" srcId="{179EDCC2-0A21-4131-B844-58CCC879E9BB}" destId="{3C8AE5F0-3A1C-4565-AFA7-214799B91D3A}" srcOrd="2" destOrd="0" presId="urn:microsoft.com/office/officeart/2005/8/layout/orgChart1"/>
    <dgm:cxn modelId="{1A8DAEBD-F177-4D91-8D28-44F0AAE14998}" type="presParOf" srcId="{6C4DD83C-4CD4-42A6-9468-A58AF5308041}" destId="{5AD951E1-262F-41A7-ADC7-8847DA2A61E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BA02395-F2F9-443A-9B83-C398729DC3D5}">
      <dsp:nvSpPr>
        <dsp:cNvPr id="0" name=""/>
        <dsp:cNvSpPr/>
      </dsp:nvSpPr>
      <dsp:spPr>
        <a:xfrm>
          <a:off x="4572000" y="2225888"/>
          <a:ext cx="3234723" cy="5613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0699"/>
              </a:lnTo>
              <a:lnTo>
                <a:pt x="3234723" y="280699"/>
              </a:lnTo>
              <a:lnTo>
                <a:pt x="3234723" y="561398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D9A37F-AC9F-40C1-AD6C-B9F279A966AC}">
      <dsp:nvSpPr>
        <dsp:cNvPr id="0" name=""/>
        <dsp:cNvSpPr/>
      </dsp:nvSpPr>
      <dsp:spPr>
        <a:xfrm>
          <a:off x="4526279" y="2225888"/>
          <a:ext cx="91440" cy="56139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61398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7B782D-152A-4370-9C6A-685CF5AF3E7A}">
      <dsp:nvSpPr>
        <dsp:cNvPr id="0" name=""/>
        <dsp:cNvSpPr/>
      </dsp:nvSpPr>
      <dsp:spPr>
        <a:xfrm>
          <a:off x="1337276" y="2225888"/>
          <a:ext cx="3234723" cy="561398"/>
        </a:xfrm>
        <a:custGeom>
          <a:avLst/>
          <a:gdLst/>
          <a:ahLst/>
          <a:cxnLst/>
          <a:rect l="0" t="0" r="0" b="0"/>
          <a:pathLst>
            <a:path>
              <a:moveTo>
                <a:pt x="3234723" y="0"/>
              </a:moveTo>
              <a:lnTo>
                <a:pt x="3234723" y="280699"/>
              </a:lnTo>
              <a:lnTo>
                <a:pt x="0" y="280699"/>
              </a:lnTo>
              <a:lnTo>
                <a:pt x="0" y="561398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E9FCD3-D6F3-4078-811D-FCC21EE7C134}">
      <dsp:nvSpPr>
        <dsp:cNvPr id="0" name=""/>
        <dsp:cNvSpPr/>
      </dsp:nvSpPr>
      <dsp:spPr>
        <a:xfrm>
          <a:off x="3235337" y="889226"/>
          <a:ext cx="2673325" cy="13366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8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Личностные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8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УУД</a:t>
          </a:r>
        </a:p>
      </dsp:txBody>
      <dsp:txXfrm>
        <a:off x="3235337" y="889226"/>
        <a:ext cx="2673325" cy="1336662"/>
      </dsp:txXfrm>
    </dsp:sp>
    <dsp:sp modelId="{F6463461-3C33-4805-AC7B-D85DB3449E36}">
      <dsp:nvSpPr>
        <dsp:cNvPr id="0" name=""/>
        <dsp:cNvSpPr/>
      </dsp:nvSpPr>
      <dsp:spPr>
        <a:xfrm>
          <a:off x="613" y="2787287"/>
          <a:ext cx="2673325" cy="13366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8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Смысло-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8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образование</a:t>
          </a:r>
        </a:p>
      </dsp:txBody>
      <dsp:txXfrm>
        <a:off x="613" y="2787287"/>
        <a:ext cx="2673325" cy="1336662"/>
      </dsp:txXfrm>
    </dsp:sp>
    <dsp:sp modelId="{3E0D8D48-29C3-4AE7-9DFE-CA614517F58F}">
      <dsp:nvSpPr>
        <dsp:cNvPr id="0" name=""/>
        <dsp:cNvSpPr/>
      </dsp:nvSpPr>
      <dsp:spPr>
        <a:xfrm>
          <a:off x="3235337" y="2787287"/>
          <a:ext cx="2673325" cy="13366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8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Нравственно-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8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этическое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8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оценивание</a:t>
          </a:r>
        </a:p>
      </dsp:txBody>
      <dsp:txXfrm>
        <a:off x="3235337" y="2787287"/>
        <a:ext cx="2673325" cy="1336662"/>
      </dsp:txXfrm>
    </dsp:sp>
    <dsp:sp modelId="{2A79C375-433E-4F38-AB81-8E228F08FAA1}">
      <dsp:nvSpPr>
        <dsp:cNvPr id="0" name=""/>
        <dsp:cNvSpPr/>
      </dsp:nvSpPr>
      <dsp:spPr>
        <a:xfrm>
          <a:off x="6470060" y="2787287"/>
          <a:ext cx="2673325" cy="13366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8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Самопознание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8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и само-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8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определение</a:t>
          </a:r>
        </a:p>
      </dsp:txBody>
      <dsp:txXfrm>
        <a:off x="6470060" y="2787287"/>
        <a:ext cx="2673325" cy="133666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A7AA1F8-4C6F-4F06-AEBF-136C775E01B9}">
      <dsp:nvSpPr>
        <dsp:cNvPr id="0" name=""/>
        <dsp:cNvSpPr/>
      </dsp:nvSpPr>
      <dsp:spPr>
        <a:xfrm>
          <a:off x="4574381" y="1023907"/>
          <a:ext cx="3709543" cy="2266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3305"/>
              </a:lnTo>
              <a:lnTo>
                <a:pt x="3709543" y="113305"/>
              </a:lnTo>
              <a:lnTo>
                <a:pt x="3709543" y="226611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68DE82-318F-435B-A23D-26671A60BB9C}">
      <dsp:nvSpPr>
        <dsp:cNvPr id="0" name=""/>
        <dsp:cNvSpPr/>
      </dsp:nvSpPr>
      <dsp:spPr>
        <a:xfrm>
          <a:off x="4574381" y="1023907"/>
          <a:ext cx="2196358" cy="2448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1547"/>
              </a:lnTo>
              <a:lnTo>
                <a:pt x="2196358" y="131547"/>
              </a:lnTo>
              <a:lnTo>
                <a:pt x="2196358" y="244853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1B2931-0DF7-4873-A2C0-BD233FB2A14E}">
      <dsp:nvSpPr>
        <dsp:cNvPr id="0" name=""/>
        <dsp:cNvSpPr/>
      </dsp:nvSpPr>
      <dsp:spPr>
        <a:xfrm>
          <a:off x="5406957" y="2734287"/>
          <a:ext cx="91440" cy="22661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6611"/>
              </a:lnTo>
            </a:path>
          </a:pathLst>
        </a:custGeom>
        <a:noFill/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54D99F-FEB1-465D-B0F9-3BB0FDFE4A75}">
      <dsp:nvSpPr>
        <dsp:cNvPr id="0" name=""/>
        <dsp:cNvSpPr/>
      </dsp:nvSpPr>
      <dsp:spPr>
        <a:xfrm>
          <a:off x="4574381" y="1023907"/>
          <a:ext cx="878296" cy="2266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3305"/>
              </a:lnTo>
              <a:lnTo>
                <a:pt x="878296" y="113305"/>
              </a:lnTo>
              <a:lnTo>
                <a:pt x="878296" y="226611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89B595-744C-483A-8915-1C3450DCD0B8}">
      <dsp:nvSpPr>
        <dsp:cNvPr id="0" name=""/>
        <dsp:cNvSpPr/>
      </dsp:nvSpPr>
      <dsp:spPr>
        <a:xfrm>
          <a:off x="4047710" y="1023907"/>
          <a:ext cx="526671" cy="226611"/>
        </a:xfrm>
        <a:custGeom>
          <a:avLst/>
          <a:gdLst/>
          <a:ahLst/>
          <a:cxnLst/>
          <a:rect l="0" t="0" r="0" b="0"/>
          <a:pathLst>
            <a:path>
              <a:moveTo>
                <a:pt x="526671" y="0"/>
              </a:moveTo>
              <a:lnTo>
                <a:pt x="526671" y="113305"/>
              </a:lnTo>
              <a:lnTo>
                <a:pt x="0" y="113305"/>
              </a:lnTo>
              <a:lnTo>
                <a:pt x="0" y="226611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68B0DE-61F2-4F05-BF42-A41149A20376}">
      <dsp:nvSpPr>
        <dsp:cNvPr id="0" name=""/>
        <dsp:cNvSpPr/>
      </dsp:nvSpPr>
      <dsp:spPr>
        <a:xfrm>
          <a:off x="2503231" y="1023907"/>
          <a:ext cx="2071150" cy="260203"/>
        </a:xfrm>
        <a:custGeom>
          <a:avLst/>
          <a:gdLst/>
          <a:ahLst/>
          <a:cxnLst/>
          <a:rect l="0" t="0" r="0" b="0"/>
          <a:pathLst>
            <a:path>
              <a:moveTo>
                <a:pt x="2071150" y="0"/>
              </a:moveTo>
              <a:lnTo>
                <a:pt x="2071150" y="146897"/>
              </a:lnTo>
              <a:lnTo>
                <a:pt x="0" y="146897"/>
              </a:lnTo>
              <a:lnTo>
                <a:pt x="0" y="260203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A3B7DC-EC1B-4396-952B-474EF42D3384}">
      <dsp:nvSpPr>
        <dsp:cNvPr id="0" name=""/>
        <dsp:cNvSpPr/>
      </dsp:nvSpPr>
      <dsp:spPr>
        <a:xfrm>
          <a:off x="941384" y="1023907"/>
          <a:ext cx="3632997" cy="226611"/>
        </a:xfrm>
        <a:custGeom>
          <a:avLst/>
          <a:gdLst/>
          <a:ahLst/>
          <a:cxnLst/>
          <a:rect l="0" t="0" r="0" b="0"/>
          <a:pathLst>
            <a:path>
              <a:moveTo>
                <a:pt x="3632997" y="0"/>
              </a:moveTo>
              <a:lnTo>
                <a:pt x="3632997" y="113305"/>
              </a:lnTo>
              <a:lnTo>
                <a:pt x="0" y="113305"/>
              </a:lnTo>
              <a:lnTo>
                <a:pt x="0" y="226611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242ED8-E55A-4238-8298-8C245E247E35}">
      <dsp:nvSpPr>
        <dsp:cNvPr id="0" name=""/>
        <dsp:cNvSpPr/>
      </dsp:nvSpPr>
      <dsp:spPr>
        <a:xfrm>
          <a:off x="3134408" y="2679"/>
          <a:ext cx="2879946" cy="10212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Регулятивные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действия</a:t>
          </a:r>
        </a:p>
      </dsp:txBody>
      <dsp:txXfrm>
        <a:off x="3134408" y="2679"/>
        <a:ext cx="2879946" cy="1021228"/>
      </dsp:txXfrm>
    </dsp:sp>
    <dsp:sp modelId="{D2616436-4E9F-4D9F-AD89-427BB1EECE62}">
      <dsp:nvSpPr>
        <dsp:cNvPr id="0" name=""/>
        <dsp:cNvSpPr/>
      </dsp:nvSpPr>
      <dsp:spPr>
        <a:xfrm>
          <a:off x="251520" y="1250518"/>
          <a:ext cx="1379727" cy="23849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Целепола-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kern="1200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гание</a:t>
          </a:r>
          <a:endParaRPr kumimoji="0" lang="ru-RU" sz="18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cs typeface="Arial" charset="0"/>
          </a:endParaRPr>
        </a:p>
      </dsp:txBody>
      <dsp:txXfrm>
        <a:off x="251520" y="1250518"/>
        <a:ext cx="1379727" cy="2384909"/>
      </dsp:txXfrm>
    </dsp:sp>
    <dsp:sp modelId="{E0FF54C0-1364-4427-A930-656C30137E72}">
      <dsp:nvSpPr>
        <dsp:cNvPr id="0" name=""/>
        <dsp:cNvSpPr/>
      </dsp:nvSpPr>
      <dsp:spPr>
        <a:xfrm>
          <a:off x="1841014" y="1284111"/>
          <a:ext cx="1324434" cy="23804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kern="1200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Планиро</a:t>
          </a:r>
          <a:r>
            <a:rPr kumimoji="0" lang="ru-RU" sz="18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-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kern="1200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вание</a:t>
          </a:r>
          <a:endParaRPr kumimoji="0" lang="ru-RU" sz="18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cs typeface="Arial" charset="0"/>
          </a:endParaRPr>
        </a:p>
      </dsp:txBody>
      <dsp:txXfrm>
        <a:off x="1841014" y="1284111"/>
        <a:ext cx="1324434" cy="2380479"/>
      </dsp:txXfrm>
    </dsp:sp>
    <dsp:sp modelId="{B7ED2C76-B0E9-46D8-9AFE-99B1B3C512A4}">
      <dsp:nvSpPr>
        <dsp:cNvPr id="0" name=""/>
        <dsp:cNvSpPr/>
      </dsp:nvSpPr>
      <dsp:spPr>
        <a:xfrm>
          <a:off x="3408904" y="1250518"/>
          <a:ext cx="1277611" cy="23611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kern="1200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Прогно</a:t>
          </a:r>
          <a:r>
            <a:rPr kumimoji="0" lang="ru-RU" sz="18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-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kern="1200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зирование</a:t>
          </a:r>
          <a:endParaRPr kumimoji="0" lang="ru-RU" sz="18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cs typeface="Arial" charset="0"/>
          </a:endParaRPr>
        </a:p>
      </dsp:txBody>
      <dsp:txXfrm>
        <a:off x="3408904" y="1250518"/>
        <a:ext cx="1277611" cy="2361115"/>
      </dsp:txXfrm>
    </dsp:sp>
    <dsp:sp modelId="{48BD8CC6-7228-46CB-9F6A-5ED7CA291781}">
      <dsp:nvSpPr>
        <dsp:cNvPr id="0" name=""/>
        <dsp:cNvSpPr/>
      </dsp:nvSpPr>
      <dsp:spPr>
        <a:xfrm>
          <a:off x="4913127" y="1250518"/>
          <a:ext cx="1079100" cy="14837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Контроль</a:t>
          </a:r>
        </a:p>
      </dsp:txBody>
      <dsp:txXfrm>
        <a:off x="4913127" y="1250518"/>
        <a:ext cx="1079100" cy="1483768"/>
      </dsp:txXfrm>
    </dsp:sp>
    <dsp:sp modelId="{64F7B2C5-FB11-49E9-9FDD-A2B1E93D2486}">
      <dsp:nvSpPr>
        <dsp:cNvPr id="0" name=""/>
        <dsp:cNvSpPr/>
      </dsp:nvSpPr>
      <dsp:spPr>
        <a:xfrm>
          <a:off x="4913127" y="2960898"/>
          <a:ext cx="1079100" cy="14843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Волевая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само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kern="1200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регу</a:t>
          </a:r>
          <a:r>
            <a:rPr kumimoji="0" lang="ru-RU" sz="18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-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kern="1200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ляция</a:t>
          </a:r>
          <a:endParaRPr kumimoji="0" lang="ru-RU" sz="18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cs typeface="Arial" charset="0"/>
          </a:endParaRPr>
        </a:p>
      </dsp:txBody>
      <dsp:txXfrm>
        <a:off x="4913127" y="2960898"/>
        <a:ext cx="1079100" cy="1484324"/>
      </dsp:txXfrm>
    </dsp:sp>
    <dsp:sp modelId="{7DB43962-8D8C-4E76-A181-E65025F88558}">
      <dsp:nvSpPr>
        <dsp:cNvPr id="0" name=""/>
        <dsp:cNvSpPr/>
      </dsp:nvSpPr>
      <dsp:spPr>
        <a:xfrm>
          <a:off x="6158161" y="1268760"/>
          <a:ext cx="1225156" cy="23772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Коррекция</a:t>
          </a:r>
        </a:p>
      </dsp:txBody>
      <dsp:txXfrm>
        <a:off x="6158161" y="1268760"/>
        <a:ext cx="1225156" cy="2377258"/>
      </dsp:txXfrm>
    </dsp:sp>
    <dsp:sp modelId="{0AF2A05C-C520-4793-A1E9-B56CBFC35DF6}">
      <dsp:nvSpPr>
        <dsp:cNvPr id="0" name=""/>
        <dsp:cNvSpPr/>
      </dsp:nvSpPr>
      <dsp:spPr>
        <a:xfrm>
          <a:off x="7670607" y="1250518"/>
          <a:ext cx="1226635" cy="25212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Оценка</a:t>
          </a:r>
        </a:p>
      </dsp:txBody>
      <dsp:txXfrm>
        <a:off x="7670607" y="1250518"/>
        <a:ext cx="1226635" cy="25212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4" Type="http://schemas.microsoft.com/office/2006/relationships/legacyDiagramText" Target="legacyDiagramText4.bin"/></Relationships>
</file>

<file path=ppt/drawings/_rels/vmlDrawing2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7.bin"/><Relationship Id="rId2" Type="http://schemas.microsoft.com/office/2006/relationships/legacyDiagramText" Target="legacyDiagramText6.bin"/><Relationship Id="rId1" Type="http://schemas.microsoft.com/office/2006/relationships/legacyDiagramText" Target="legacyDiagramText5.bin"/><Relationship Id="rId5" Type="http://schemas.microsoft.com/office/2006/relationships/legacyDiagramText" Target="legacyDiagramText9.bin"/><Relationship Id="rId4" Type="http://schemas.microsoft.com/office/2006/relationships/legacyDiagramText" Target="legacyDiagramText8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04116-0D4C-4DED-B35D-1BBC5FD310CB}" type="datetimeFigureOut">
              <a:rPr lang="ru-RU" smtClean="0"/>
              <a:pPr/>
              <a:t>09.11.2016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18165-1258-4DEC-90FF-B4EE7AB721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04116-0D4C-4DED-B35D-1BBC5FD310CB}" type="datetimeFigureOut">
              <a:rPr lang="ru-RU" smtClean="0"/>
              <a:pPr/>
              <a:t>09.11.2016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18165-1258-4DEC-90FF-B4EE7AB721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04116-0D4C-4DED-B35D-1BBC5FD310CB}" type="datetimeFigureOut">
              <a:rPr lang="ru-RU" smtClean="0"/>
              <a:pPr/>
              <a:t>09.11.2016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18165-1258-4DEC-90FF-B4EE7AB721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04116-0D4C-4DED-B35D-1BBC5FD310CB}" type="datetimeFigureOut">
              <a:rPr lang="ru-RU" smtClean="0"/>
              <a:pPr/>
              <a:t>09.11.2016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118165-1258-4DEC-90FF-B4EE7AB721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0404116-0D4C-4DED-B35D-1BBC5FD310CB}" type="datetimeFigureOut">
              <a:rPr lang="ru-RU" smtClean="0"/>
              <a:pPr/>
              <a:t>09.11.2016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23118165-1258-4DEC-90FF-B4EE7AB721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04116-0D4C-4DED-B35D-1BBC5FD310CB}" type="datetimeFigureOut">
              <a:rPr lang="ru-RU" smtClean="0"/>
              <a:pPr/>
              <a:t>09.11.2016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18165-1258-4DEC-90FF-B4EE7AB721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04116-0D4C-4DED-B35D-1BBC5FD310CB}" type="datetimeFigureOut">
              <a:rPr lang="ru-RU" smtClean="0"/>
              <a:pPr/>
              <a:t>09.11.2016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18165-1258-4DEC-90FF-B4EE7AB721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18165-1258-4DEC-90FF-B4EE7AB721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04116-0D4C-4DED-B35D-1BBC5FD310CB}" type="datetimeFigureOut">
              <a:rPr lang="ru-RU" smtClean="0"/>
              <a:pPr/>
              <a:t>09.11.2016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04116-0D4C-4DED-B35D-1BBC5FD310CB}" type="datetimeFigureOut">
              <a:rPr lang="ru-RU" smtClean="0"/>
              <a:pPr/>
              <a:t>09.11.2016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18165-1258-4DEC-90FF-B4EE7AB721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04116-0D4C-4DED-B35D-1BBC5FD310CB}" type="datetimeFigureOut">
              <a:rPr lang="ru-RU" smtClean="0"/>
              <a:pPr/>
              <a:t>09.11.2016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18165-1258-4DEC-90FF-B4EE7AB721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0404116-0D4C-4DED-B35D-1BBC5FD310CB}" type="datetimeFigureOut">
              <a:rPr lang="ru-RU" smtClean="0"/>
              <a:pPr/>
              <a:t>09.11.2016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3118165-1258-4DEC-90FF-B4EE7AB721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04116-0D4C-4DED-B35D-1BBC5FD310CB}" type="datetimeFigureOut">
              <a:rPr lang="ru-RU" smtClean="0"/>
              <a:pPr/>
              <a:t>09.11.2016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18165-1258-4DEC-90FF-B4EE7AB721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04116-0D4C-4DED-B35D-1BBC5FD310CB}" type="datetimeFigureOut">
              <a:rPr lang="ru-RU" smtClean="0"/>
              <a:pPr/>
              <a:t>09.11.2016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118165-1258-4DEC-90FF-B4EE7AB721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04116-0D4C-4DED-B35D-1BBC5FD310CB}" type="datetimeFigureOut">
              <a:rPr lang="ru-RU" smtClean="0"/>
              <a:pPr/>
              <a:t>09.11.2016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18165-1258-4DEC-90FF-B4EE7AB721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04116-0D4C-4DED-B35D-1BBC5FD310CB}" type="datetimeFigureOut">
              <a:rPr lang="ru-RU" smtClean="0"/>
              <a:pPr/>
              <a:t>09.11.2016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18165-1258-4DEC-90FF-B4EE7AB721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04116-0D4C-4DED-B35D-1BBC5FD310CB}" type="datetimeFigureOut">
              <a:rPr lang="ru-RU" smtClean="0"/>
              <a:pPr/>
              <a:t>09.11.2016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18165-1258-4DEC-90FF-B4EE7AB721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04116-0D4C-4DED-B35D-1BBC5FD310CB}" type="datetimeFigureOut">
              <a:rPr lang="ru-RU" smtClean="0"/>
              <a:pPr/>
              <a:t>09.11.2016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18165-1258-4DEC-90FF-B4EE7AB721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04116-0D4C-4DED-B35D-1BBC5FD310CB}" type="datetimeFigureOut">
              <a:rPr lang="ru-RU" smtClean="0"/>
              <a:pPr/>
              <a:t>09.11.2016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18165-1258-4DEC-90FF-B4EE7AB721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04116-0D4C-4DED-B35D-1BBC5FD310CB}" type="datetimeFigureOut">
              <a:rPr lang="ru-RU" smtClean="0"/>
              <a:pPr/>
              <a:t>09.11.2016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18165-1258-4DEC-90FF-B4EE7AB721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04116-0D4C-4DED-B35D-1BBC5FD310CB}" type="datetimeFigureOut">
              <a:rPr lang="ru-RU" smtClean="0"/>
              <a:pPr/>
              <a:t>09.11.2016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18165-1258-4DEC-90FF-B4EE7AB721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04116-0D4C-4DED-B35D-1BBC5FD310CB}" type="datetimeFigureOut">
              <a:rPr lang="ru-RU" smtClean="0"/>
              <a:pPr/>
              <a:t>09.11.2016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18165-1258-4DEC-90FF-B4EE7AB721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04116-0D4C-4DED-B35D-1BBC5FD310CB}" type="datetimeFigureOut">
              <a:rPr lang="ru-RU" smtClean="0"/>
              <a:pPr/>
              <a:t>09.11.2016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18165-1258-4DEC-90FF-B4EE7AB721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404116-0D4C-4DED-B35D-1BBC5FD310CB}" type="datetimeFigureOut">
              <a:rPr lang="ru-RU" smtClean="0"/>
              <a:pPr/>
              <a:t>09.11.2016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118165-1258-4DEC-90FF-B4EE7AB7214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09.11.2016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0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9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diagramLayout" Target="../diagrams/layout1.xml"/><Relationship Id="rId7" Type="http://schemas.openxmlformats.org/officeDocument/2006/relationships/image" Target="../media/image8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188640"/>
            <a:ext cx="83529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Презентация к выступлению</a:t>
            </a:r>
          </a:p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по теме «Формирование УУД в коррекционной школе»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3968" y="2924944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u="sng" dirty="0" smtClean="0">
                <a:solidFill>
                  <a:schemeClr val="accent1">
                    <a:lumMod val="50000"/>
                  </a:schemeClr>
                </a:solidFill>
              </a:rPr>
              <a:t>Автор материала: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Хохрякова Людмила Викторовна,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учитель физики и математики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высшей 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квалификационной категории,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МОУ «С(К)ОШИ №4», г. Магнитогорска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Челябинской области.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59832" y="5805264"/>
            <a:ext cx="28444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г. Магнитогорск, 2016 год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-4763" y="0"/>
          <a:ext cx="9148763" cy="4447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164" name="Picture 20" descr="http://klub-drug.ru/wp-content/uploads/2010/11/schoolboy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87624" y="3861048"/>
            <a:ext cx="2084467" cy="2731155"/>
          </a:xfrm>
          <a:prstGeom prst="rect">
            <a:avLst/>
          </a:prstGeom>
          <a:noFill/>
        </p:spPr>
      </p:pic>
      <p:pic>
        <p:nvPicPr>
          <p:cNvPr id="6168" name="Picture 24" descr="http://img-fotki.yandex.ru/get/3702/inmira.3c/0_3a866_b60e5ca3_L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88224" y="4077072"/>
            <a:ext cx="1728192" cy="24759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692696"/>
            <a:ext cx="813690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Обычно учащийся, работая с материалом физики, химии, биологии, истории и т. д., запоминает важнейшие определения понятий. По ФГОС второго поколения ученик делает </a:t>
            </a:r>
            <a:r>
              <a:rPr lang="ru-RU" sz="28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другое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Он не запоминает, а прослеживает происхождение важнейшиих понятий, которые определяют данную предметную область знания. Он как бы заново открывает эти понятия. </a:t>
            </a:r>
            <a:r>
              <a:rPr lang="ru-RU" sz="2800" dirty="0" smtClean="0">
                <a:latin typeface="Times New Roman" pitchFamily="18" charset="0"/>
              </a:rPr>
              <a:t>Роль педагога заключается в том, чтобы направить процесс познания в русло открытия нового, культурно обогащая окружение ребёнка. Исследование нового должно стать неотъемлемой частью познания.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76672"/>
            <a:ext cx="8280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10000"/>
                  </a:schemeClr>
                </a:solidFill>
                <a:latin typeface="Arial Black" pitchFamily="34" charset="0"/>
              </a:rPr>
              <a:t>Применение метода проектной деятельности</a:t>
            </a:r>
            <a:endParaRPr lang="ru-RU" sz="2800" b="1" dirty="0">
              <a:solidFill>
                <a:schemeClr val="tx2">
                  <a:lumMod val="1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340768"/>
            <a:ext cx="3528392" cy="2404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3717032"/>
            <a:ext cx="3744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Планеты Солнечной системы </a:t>
            </a:r>
            <a:r>
              <a:rPr lang="ru-RU" dirty="0" smtClean="0"/>
              <a:t>(выполнил ученик 9 класса Кузнецов Игорь)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9" y="1340768"/>
            <a:ext cx="3240360" cy="2405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615608" y="3717032"/>
            <a:ext cx="3528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Температурные шкалы </a:t>
            </a:r>
            <a:r>
              <a:rPr lang="ru-RU" dirty="0" smtClean="0"/>
              <a:t>(выполнил ученик 8 класса Фурцев Анатолий)</a:t>
            </a:r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4365104"/>
            <a:ext cx="3096344" cy="2322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5868144" y="5733256"/>
            <a:ext cx="2736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Учащиеся 8 класса выполняют технический проект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728" y="620688"/>
            <a:ext cx="5472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10000"/>
                  </a:schemeClr>
                </a:solidFill>
                <a:latin typeface="Arial Black" pitchFamily="34" charset="0"/>
              </a:rPr>
              <a:t>Работа над проектом.</a:t>
            </a:r>
            <a:endParaRPr lang="ru-RU" sz="2800" b="1" dirty="0">
              <a:solidFill>
                <a:schemeClr val="tx2">
                  <a:lumMod val="1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1268760"/>
            <a:ext cx="75608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ru-RU" sz="2800" b="1" dirty="0" smtClean="0"/>
              <a:t>Создание проблемной ситуации. Мотивационный этап.</a:t>
            </a:r>
          </a:p>
          <a:p>
            <a:pPr marL="342900" indent="-342900">
              <a:buAutoNum type="arabicParenR"/>
            </a:pPr>
            <a:r>
              <a:rPr lang="ru-RU" sz="2800" b="1" dirty="0" smtClean="0"/>
              <a:t> Организационный этап.</a:t>
            </a:r>
          </a:p>
          <a:p>
            <a:pPr marL="342900" indent="-342900">
              <a:buFontTx/>
              <a:buAutoNum type="arabicParenR"/>
            </a:pPr>
            <a:r>
              <a:rPr lang="ru-RU" sz="2800" b="1" dirty="0" smtClean="0"/>
              <a:t> Исполнительный этап. </a:t>
            </a:r>
            <a:endParaRPr lang="ru-RU" sz="2800" dirty="0" smtClean="0"/>
          </a:p>
          <a:p>
            <a:pPr marL="342900" indent="-342900">
              <a:buAutoNum type="arabicParenR"/>
            </a:pPr>
            <a:r>
              <a:rPr lang="ru-RU" sz="2800" b="1" dirty="0" smtClean="0"/>
              <a:t> Защита проектов.</a:t>
            </a:r>
          </a:p>
          <a:p>
            <a:pPr marL="342900" indent="-342900">
              <a:buAutoNum type="arabicParenR"/>
            </a:pPr>
            <a:r>
              <a:rPr lang="ru-RU" sz="2800" dirty="0" smtClean="0"/>
              <a:t> </a:t>
            </a:r>
            <a:r>
              <a:rPr lang="ru-RU" sz="2800" b="1" dirty="0" smtClean="0"/>
              <a:t>Анализ и оценка проектов.</a:t>
            </a:r>
            <a:endParaRPr lang="ru-RU" sz="28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149080"/>
            <a:ext cx="3024336" cy="2268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4221088"/>
            <a:ext cx="288032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rganization Chart 20"/>
          <p:cNvGraphicFramePr>
            <a:graphicFrameLocks/>
          </p:cNvGraphicFramePr>
          <p:nvPr/>
        </p:nvGraphicFramePr>
        <p:xfrm>
          <a:off x="971600" y="260648"/>
          <a:ext cx="7200800" cy="2996952"/>
        </p:xfrm>
        <a:graphic>
          <a:graphicData uri="http://schemas.openxmlformats.org/drawingml/2006/compatibility">
            <com:legacyDrawing xmlns:com="http://schemas.openxmlformats.org/drawingml/2006/compatibility" spid="_x0000_s3074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1520" y="3501008"/>
            <a:ext cx="849694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Обеспечивают обучение на основе </a:t>
            </a:r>
            <a:r>
              <a:rPr lang="ru-RU" sz="2800" dirty="0" err="1" smtClean="0"/>
              <a:t>деятельностного</a:t>
            </a:r>
            <a:r>
              <a:rPr lang="ru-RU" sz="2800" dirty="0" smtClean="0"/>
              <a:t> подхода : игровая деятельность;  проектная деятельность; проблемное обучение; обучение в диалоге; система вопросов и заданий технологии оценивания; создание ситуаций, направленных на информационный поиск;  создание ситуации выбора  и т.д.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861048"/>
            <a:ext cx="84969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Например, можно рассмотреть вопрос о том, как развитие физики повлияло на ход истории.</a:t>
            </a:r>
            <a:endParaRPr lang="ru-RU" sz="3600" dirty="0" smtClean="0"/>
          </a:p>
        </p:txBody>
      </p:sp>
      <p:pic>
        <p:nvPicPr>
          <p:cNvPr id="52226" name="Picture 2" descr="http://skychild.ru/uploads/posts/2012-08/1345417175_shkolniki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476672"/>
            <a:ext cx="4762500" cy="3333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rganization Chart 6"/>
          <p:cNvGraphicFramePr>
            <a:graphicFrameLocks/>
          </p:cNvGraphicFramePr>
          <p:nvPr/>
        </p:nvGraphicFramePr>
        <p:xfrm>
          <a:off x="0" y="0"/>
          <a:ext cx="9144000" cy="3775844"/>
        </p:xfrm>
        <a:graphic>
          <a:graphicData uri="http://schemas.openxmlformats.org/drawingml/2006/compatibility">
            <com:legacyDrawing xmlns:com="http://schemas.openxmlformats.org/drawingml/2006/compatibility" spid="_x0000_s4098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3861048"/>
            <a:ext cx="9144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Отсутствие элементарных навыков общения может привести к множеству конфликтов не только в коллективе при совместной деятельности, но и в семье. Чтобы быть успешным, нужно быть более коммуникативным, более адаптированным к социальной действительности, уметь управлять процессами общения.</a:t>
            </a:r>
            <a:endParaRPr lang="ru-RU" sz="2800" dirty="0"/>
          </a:p>
        </p:txBody>
      </p:sp>
      <p:pic>
        <p:nvPicPr>
          <p:cNvPr id="4110" name="Picture 14" descr="http://blestiashky.narod.ru/6/animashki-1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0"/>
            <a:ext cx="2952328" cy="2214246"/>
          </a:xfrm>
          <a:prstGeom prst="rect">
            <a:avLst/>
          </a:prstGeom>
          <a:noFill/>
        </p:spPr>
      </p:pic>
      <p:pic>
        <p:nvPicPr>
          <p:cNvPr id="4112" name="Picture 16" descr="http://animashki2010.ucoz.ru/_ph/31/2/88155590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0"/>
            <a:ext cx="1944216" cy="23016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620688"/>
            <a:ext cx="813690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  <a:latin typeface="Arial Black" pitchFamily="34" charset="0"/>
              </a:rPr>
              <a:t>Направления лего-конструирования  в рамках школьного урока :</a:t>
            </a:r>
          </a:p>
          <a:p>
            <a:pPr algn="ctr"/>
            <a:endParaRPr lang="ru-RU" sz="2000" dirty="0" smtClean="0">
              <a:solidFill>
                <a:schemeClr val="tx2">
                  <a:lumMod val="10000"/>
                </a:schemeClr>
              </a:solidFill>
              <a:latin typeface="Arial Black" pitchFamily="34" charset="0"/>
            </a:endParaRPr>
          </a:p>
          <a:p>
            <a:r>
              <a:rPr lang="ru-RU" dirty="0" smtClean="0"/>
              <a:t>·   </a:t>
            </a:r>
            <a:r>
              <a:rPr lang="ru-RU" sz="2400" dirty="0" smtClean="0"/>
              <a:t>демонстрация;</a:t>
            </a:r>
          </a:p>
          <a:p>
            <a:r>
              <a:rPr lang="ru-RU" sz="2400" dirty="0" smtClean="0"/>
              <a:t>·  фронтальные лабораторные работы и опыты;</a:t>
            </a:r>
          </a:p>
          <a:p>
            <a:r>
              <a:rPr lang="ru-RU" sz="2400" dirty="0" smtClean="0"/>
              <a:t>·  исследовательская проектная деятельность.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3284984"/>
            <a:ext cx="3384376" cy="2538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2852936"/>
            <a:ext cx="2736304" cy="3648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764704"/>
            <a:ext cx="871296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  <a:latin typeface="Arial Black" pitchFamily="34" charset="0"/>
              </a:rPr>
              <a:t>Результаты применения лего-конструирования :</a:t>
            </a:r>
          </a:p>
          <a:p>
            <a:endParaRPr lang="ru-RU" sz="2400" dirty="0" smtClean="0">
              <a:solidFill>
                <a:schemeClr val="tx2">
                  <a:lumMod val="10000"/>
                </a:schemeClr>
              </a:solidFill>
              <a:latin typeface="Arial Black" pitchFamily="34" charset="0"/>
            </a:endParaRPr>
          </a:p>
          <a:p>
            <a:r>
              <a:rPr lang="ru-RU" dirty="0" smtClean="0"/>
              <a:t>·  </a:t>
            </a:r>
            <a:r>
              <a:rPr lang="ru-RU" sz="2400" dirty="0" smtClean="0"/>
              <a:t> формирование познавательных интересов, интеллектуальных и творческих способностей учащихся; </a:t>
            </a:r>
          </a:p>
          <a:p>
            <a:endParaRPr lang="ru-RU" sz="2400" dirty="0" smtClean="0"/>
          </a:p>
          <a:p>
            <a:r>
              <a:rPr lang="ru-RU" sz="2400" dirty="0" smtClean="0"/>
              <a:t>·   самостоятельность в приобретении новых знаний и практических умений; </a:t>
            </a:r>
          </a:p>
          <a:p>
            <a:endParaRPr lang="ru-RU" sz="2400" dirty="0" smtClean="0"/>
          </a:p>
          <a:p>
            <a:r>
              <a:rPr lang="ru-RU" sz="2400" dirty="0" smtClean="0"/>
              <a:t>·    мотивация образовательной деятельности школьников на основе личностно ориентированного подхода; </a:t>
            </a:r>
          </a:p>
          <a:p>
            <a:endParaRPr lang="ru-RU" sz="2400" dirty="0" smtClean="0"/>
          </a:p>
          <a:p>
            <a:r>
              <a:rPr lang="ru-RU" sz="2400" dirty="0" smtClean="0"/>
              <a:t>·    формирование ценностных отношений друг к другу, учителю,  умения работать в группах.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2" name="Picture 4" descr="http://kpravda.com/wp-content/uploads/2012/09/den-uchitel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23512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436096" y="0"/>
            <a:ext cx="38519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i="1" dirty="0" smtClean="0">
                <a:solidFill>
                  <a:schemeClr val="tx2">
                    <a:lumMod val="90000"/>
                  </a:schemeClr>
                </a:solidFill>
                <a:latin typeface="Bookman Old Style" pitchFamily="18" charset="0"/>
              </a:rPr>
              <a:t>Спасибо </a:t>
            </a:r>
          </a:p>
          <a:p>
            <a:pPr algn="ctr"/>
            <a:r>
              <a:rPr lang="ru-RU" sz="4000" i="1" dirty="0" smtClean="0">
                <a:solidFill>
                  <a:schemeClr val="tx2">
                    <a:lumMod val="90000"/>
                  </a:schemeClr>
                </a:solidFill>
                <a:latin typeface="Bookman Old Style" pitchFamily="18" charset="0"/>
              </a:rPr>
              <a:t>за внимание! </a:t>
            </a:r>
          </a:p>
          <a:p>
            <a:pPr algn="ctr"/>
            <a:r>
              <a:rPr lang="ru-RU" sz="4000" i="1" dirty="0" smtClean="0">
                <a:solidFill>
                  <a:schemeClr val="tx2">
                    <a:lumMod val="90000"/>
                  </a:schemeClr>
                </a:solidFill>
                <a:latin typeface="Bookman Old Style" pitchFamily="18" charset="0"/>
              </a:rPr>
              <a:t>Творческих успехов!</a:t>
            </a:r>
            <a:endParaRPr lang="ru-RU" sz="4000" i="1" dirty="0">
              <a:solidFill>
                <a:schemeClr val="tx2">
                  <a:lumMod val="90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74203s037.edusite.ru/images/p91_risunok1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260648"/>
            <a:ext cx="3707903" cy="278092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37112"/>
            <a:ext cx="9144000" cy="126037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Формирование универсальных учебных действий</a:t>
            </a:r>
            <a:br>
              <a:rPr lang="ru-RU" sz="54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54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в коррекционной </a:t>
            </a:r>
            <a:br>
              <a:rPr lang="ru-RU" sz="54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54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школе</a:t>
            </a:r>
            <a:endParaRPr lang="ru-RU" sz="54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404664"/>
            <a:ext cx="87350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tx2">
                    <a:lumMod val="10000"/>
                  </a:schemeClr>
                </a:solidFill>
                <a:latin typeface="Arial Black" pitchFamily="34" charset="0"/>
              </a:rPr>
              <a:t>Проблемы в обучении и воспитании:</a:t>
            </a:r>
            <a:endParaRPr lang="ru-RU" sz="3200" dirty="0">
              <a:solidFill>
                <a:schemeClr val="tx2">
                  <a:lumMod val="10000"/>
                </a:schemeClr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948690"/>
            <a:ext cx="896448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  </a:t>
            </a:r>
            <a:r>
              <a:rPr lang="ru-RU" sz="2400" dirty="0" smtClean="0">
                <a:solidFill>
                  <a:srgbClr val="002060"/>
                </a:solidFill>
              </a:rPr>
              <a:t>потеря интереса к учению;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· резко выросла информированность детей. СМИ, Интернет оказываются существенным фактором формирования картины мира у ребенка, причем не всегда положительной;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· современные дети мало читают, 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· для жизнедеятельности современных детей характерна ограниченность общения со сверстниками, что затрудняет усвоение детьми моральных норм и нравственных принципов;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· число ребят, не умеющих работать самостоятельно, «интеллектуально пассивных», детей с трудностями в обучении, и просто проблемных детей, увеличивается.</a:t>
            </a:r>
          </a:p>
          <a:p>
            <a:endParaRPr lang="ru-RU" sz="2400" dirty="0" smtClean="0">
              <a:solidFill>
                <a:srgbClr val="002060"/>
              </a:solidFill>
            </a:endParaRPr>
          </a:p>
          <a:p>
            <a:r>
              <a:rPr lang="ru-RU" sz="2400" dirty="0" smtClean="0">
                <a:solidFill>
                  <a:srgbClr val="002060"/>
                </a:solidFill>
              </a:rPr>
              <a:t>Таким образом, очевидно, что образование требует новых подходов, которые заложены в государственных стандартах второго поколения.</a:t>
            </a: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11560" y="1397000"/>
          <a:ext cx="8280920" cy="419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0460"/>
                <a:gridCol w="4140460"/>
              </a:tblGrid>
              <a:tr h="47154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ПРИЧИНА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СЛЕДСТВИЕ</a:t>
                      </a:r>
                      <a:endParaRPr lang="ru-RU" dirty="0"/>
                    </a:p>
                  </a:txBody>
                  <a:tcPr/>
                </a:tc>
              </a:tr>
              <a:tr h="2209162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</a:rPr>
                        <a:t>Идеал работника -исполнитель. </a:t>
                      </a:r>
                    </a:p>
                    <a:p>
                      <a:pPr>
                        <a:buFont typeface="Wingdings" pitchFamily="2" charset="2"/>
                        <a:buNone/>
                      </a:pPr>
                      <a:endParaRPr lang="ru-RU" sz="1800" b="1" dirty="0" smtClean="0">
                        <a:solidFill>
                          <a:srgbClr val="000000"/>
                        </a:solidFill>
                      </a:endParaRPr>
                    </a:p>
                    <a:p>
                      <a:pPr>
                        <a:buFont typeface="Wingdings" pitchFamily="2" charset="2"/>
                        <a:buNone/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</a:rPr>
                        <a:t>Современная эпоха требует созидателя.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000000"/>
                          </a:solidFill>
                        </a:rPr>
                        <a:t> Развитие навыков самостоятельного изучения материала и оценки результатов своей деятельности</a:t>
                      </a:r>
                      <a:endParaRPr lang="ru-RU" dirty="0"/>
                    </a:p>
                  </a:txBody>
                  <a:tcPr/>
                </a:tc>
              </a:tr>
              <a:tr h="1511532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000000"/>
                          </a:solidFill>
                        </a:rPr>
                        <a:t>   </a:t>
                      </a:r>
                      <a:r>
                        <a:rPr lang="ru-RU" b="1" dirty="0" smtClean="0">
                          <a:solidFill>
                            <a:srgbClr val="000000"/>
                          </a:solidFill>
                        </a:rPr>
                        <a:t>Ученики решают предметные задачи, а в жизни все проблемы межпредметны.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000000"/>
                          </a:solidFill>
                        </a:rPr>
                        <a:t>Формирование общеучебных умений, навыков и  компетенций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04664"/>
            <a:ext cx="662473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 </a:t>
            </a:r>
            <a:r>
              <a:rPr lang="ru-RU" sz="32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Метапредметный подход </a:t>
            </a:r>
          </a:p>
          <a:p>
            <a:r>
              <a:rPr lang="ru-RU" sz="3200" dirty="0" smtClean="0"/>
              <a:t>в образовании и, соответственно, метапредметные образовательные технологии были разработаны  для того, чтобы решить проблему разобщенности,  оторванности друг от друга разных  учебных  дисциплин.</a:t>
            </a:r>
            <a:endParaRPr lang="ru-RU" sz="3200" dirty="0"/>
          </a:p>
        </p:txBody>
      </p:sp>
      <p:pic>
        <p:nvPicPr>
          <p:cNvPr id="3" name="Picture 7" descr="office9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4337720"/>
            <a:ext cx="252028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cheldiplom.ru/_i/news/c/regions/74/diplom/2010/06/pouchitelno/25_1klass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2381250" cy="1905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86000" y="548681"/>
            <a:ext cx="685800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Метапредметность</a:t>
            </a:r>
          </a:p>
          <a:p>
            <a:pPr algn="ctr">
              <a:defRPr/>
            </a:pP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подразумевает, что существуют обобщенные системы понятий, которые используются везде, а учитель с помощью своего предмета раскрывает какие-то их грани.</a:t>
            </a:r>
          </a:p>
        </p:txBody>
      </p:sp>
      <p:pic>
        <p:nvPicPr>
          <p:cNvPr id="4" name="Picture 11" descr="cart11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4365104"/>
            <a:ext cx="3189288" cy="209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1571625"/>
            <a:ext cx="9144000" cy="5286375"/>
          </a:xfrm>
        </p:spPr>
        <p:txBody>
          <a:bodyPr rtlCol="0"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+mj-lt"/>
                <a:cs typeface="Aharoni" pitchFamily="2" charset="-79"/>
              </a:rPr>
              <a:t>Личностные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+mj-lt"/>
                <a:cs typeface="Aharoni" pitchFamily="2" charset="-79"/>
              </a:rPr>
              <a:t>  </a:t>
            </a:r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+mj-lt"/>
                <a:cs typeface="Aharoni" pitchFamily="2" charset="-79"/>
              </a:rPr>
              <a:t>УУД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+mj-lt"/>
                <a:cs typeface="Aharoni" pitchFamily="2" charset="-79"/>
              </a:rPr>
              <a:t>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 pitchFamily="34" charset="0"/>
              </a:rPr>
              <a:t>(самоопределение, нравственно-этическое  оценивание  …)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+mj-lt"/>
                <a:cs typeface="Arial" pitchFamily="34" charset="0"/>
              </a:rPr>
              <a:t>Познавательные  УУД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 pitchFamily="34" charset="0"/>
              </a:rPr>
              <a:t>(</a:t>
            </a:r>
            <a:r>
              <a:rPr lang="ru-RU" dirty="0" smtClean="0">
                <a:latin typeface="+mj-lt"/>
                <a:cs typeface="Arial" pitchFamily="34" charset="0"/>
              </a:rPr>
              <a:t>общие учебные умения</a:t>
            </a:r>
            <a:r>
              <a:rPr lang="ru-RU" b="1" dirty="0" smtClean="0">
                <a:latin typeface="+mj-lt"/>
                <a:cs typeface="Arial" pitchFamily="34" charset="0"/>
              </a:rPr>
              <a:t>, </a:t>
            </a:r>
            <a:r>
              <a:rPr lang="ru-RU" dirty="0" smtClean="0">
                <a:latin typeface="+mj-lt"/>
                <a:cs typeface="Arial" pitchFamily="34" charset="0"/>
              </a:rPr>
              <a:t>постановка и решение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 pitchFamily="34" charset="0"/>
              </a:rPr>
              <a:t>практических задач, логические…)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 pitchFamily="34" charset="0"/>
              </a:rPr>
              <a:t>     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+mj-lt"/>
              <a:cs typeface="Arial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+mj-lt"/>
                <a:cs typeface="Arial" pitchFamily="34" charset="0"/>
              </a:rPr>
              <a:t>Регулятивные  УУД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 pitchFamily="34" charset="0"/>
              </a:rPr>
              <a:t>(целеполагание, планирование, самоконтроль, самооценка …)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+mj-lt"/>
                <a:cs typeface="Arial" pitchFamily="34" charset="0"/>
              </a:rPr>
              <a:t>Коммуникативные  УУД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 pitchFamily="34" charset="0"/>
              </a:rPr>
              <a:t>(планирование учебного сотрудничества, согласование действий с партнером, построение речевых высказываний, работа с информацией </a:t>
            </a:r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 pitchFamily="34" charset="0"/>
              </a:rPr>
              <a:t>…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 pitchFamily="34" charset="0"/>
              </a:rPr>
              <a:t>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625" y="357188"/>
            <a:ext cx="8229600" cy="1847676"/>
          </a:xfrm>
        </p:spPr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1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1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Универсальные учебные действия </a:t>
            </a:r>
            <a:br>
              <a:rPr lang="ru-RU" sz="3600" b="1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(с</a:t>
            </a:r>
            <a:r>
              <a:rPr lang="ru-RU" sz="3100" b="1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тандарт второго поколения)         </a:t>
            </a:r>
            <a:br>
              <a:rPr lang="ru-RU" sz="3100" b="1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3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sz="31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476672"/>
            <a:ext cx="763284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Образовательный стандарт нового поколения ставит перед учителем коррекционной  школы </a:t>
            </a:r>
          </a:p>
          <a:p>
            <a:pPr algn="ctr"/>
            <a:r>
              <a:rPr lang="ru-RU" sz="2800" dirty="0" smtClean="0">
                <a:solidFill>
                  <a:schemeClr val="tx2">
                    <a:lumMod val="10000"/>
                  </a:schemeClr>
                </a:solidFill>
                <a:latin typeface="Arial Black" pitchFamily="34" charset="0"/>
              </a:rPr>
              <a:t>новые цели: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/>
              <a:t>формирование универсальных учебных действий, составляющих основу умения учиться;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/>
              <a:t> формирование  мотивации к обучению.</a:t>
            </a:r>
            <a:endParaRPr lang="ru-RU" sz="2800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7" y="4286249"/>
            <a:ext cx="3512712" cy="247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0" y="0"/>
          <a:ext cx="9144000" cy="5013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83568" y="4221088"/>
            <a:ext cx="81369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Обеспечивают ценностно-смысловую ориентацию учащихся (умение соотносить поступки и события с принятыми этическими принципами, знание моральных норм и умение выделить нравственный аспект поведения)</a:t>
            </a:r>
            <a:endParaRPr lang="ru-RU" sz="2800" b="1" dirty="0"/>
          </a:p>
        </p:txBody>
      </p:sp>
      <p:pic>
        <p:nvPicPr>
          <p:cNvPr id="5132" name="Picture 12" descr="http://animashki.ucoz.com/_ph/63/2/694365084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3568" y="0"/>
            <a:ext cx="2520280" cy="2492896"/>
          </a:xfrm>
          <a:prstGeom prst="rect">
            <a:avLst/>
          </a:prstGeom>
          <a:noFill/>
        </p:spPr>
      </p:pic>
      <p:pic>
        <p:nvPicPr>
          <p:cNvPr id="5134" name="Picture 14" descr="http://animashki2010.ucoz.ru/_ph/31/2/62576262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28184" y="0"/>
            <a:ext cx="2586286" cy="25862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Бумаж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754</TotalTime>
  <Words>662</Words>
  <Application>Microsoft Office PowerPoint</Application>
  <PresentationFormat>Экран (4:3)</PresentationFormat>
  <Paragraphs>124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Специальное оформление</vt:lpstr>
      <vt:lpstr>1_Бумажная</vt:lpstr>
      <vt:lpstr>Слайд 1</vt:lpstr>
      <vt:lpstr>Формирование универсальных учебных действий в коррекционной  школе</vt:lpstr>
      <vt:lpstr>Слайд 3</vt:lpstr>
      <vt:lpstr>Слайд 4</vt:lpstr>
      <vt:lpstr>Слайд 5</vt:lpstr>
      <vt:lpstr>Слайд 6</vt:lpstr>
      <vt:lpstr>     Универсальные учебные действия  (стандарт второго поколения)           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80</cp:revision>
  <dcterms:created xsi:type="dcterms:W3CDTF">2012-11-04T05:00:45Z</dcterms:created>
  <dcterms:modified xsi:type="dcterms:W3CDTF">2016-11-09T15:04:55Z</dcterms:modified>
</cp:coreProperties>
</file>