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1" r:id="rId2"/>
    <p:sldId id="277" r:id="rId3"/>
    <p:sldId id="257" r:id="rId4"/>
    <p:sldId id="275" r:id="rId5"/>
    <p:sldId id="272" r:id="rId6"/>
    <p:sldId id="276" r:id="rId7"/>
    <p:sldId id="274" r:id="rId8"/>
    <p:sldId id="273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EFD1-1234-4FDC-93B9-6861BCAA3764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FA79E-8972-40A8-8AB8-9BD2B836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Устами прохожего…</a:t>
            </a:r>
            <a:endParaRPr lang="ru-RU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D:\Documents and Settings\GordeevaAV\Рабочий стол\Новая папка\hu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47" y="1500174"/>
            <a:ext cx="6381763" cy="478632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214422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его помощью люди общаются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073918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Говорят,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доведёт до Киева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2223" y="214290"/>
            <a:ext cx="22829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Язык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571744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Английский, французский, немецкий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500174"/>
            <a:ext cx="10001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Его мы произносим и пишем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37" y="2643182"/>
            <a:ext cx="5083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Единица языка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692444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дают,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чтобы доказать свою честность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214290"/>
            <a:ext cx="254627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Слово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714488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Тот, кто помогает получить образование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286256"/>
            <a:ext cx="865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Им был Макаренко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А.С.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2223" y="214290"/>
            <a:ext cx="323018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Педагог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357562"/>
            <a:ext cx="4582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 учит детей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50017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Осмысленная фраза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383953"/>
            <a:ext cx="865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Несколько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связанных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598003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Его делает жених невесте перед свадьбой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5702" y="214290"/>
            <a:ext cx="531094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Предложение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9472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Место, где учат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детей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931042"/>
            <a:ext cx="8652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Иногда называют вторым домом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85736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Здесь проходят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уроки</a:t>
            </a: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2223" y="214290"/>
            <a:ext cx="290028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Школа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00050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Умение одеваться со вкусом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000372"/>
            <a:ext cx="865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Барокко, Ренессанс, Рококо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955061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Образ жизни и поведение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06537" y="214290"/>
            <a:ext cx="26084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Стиль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71462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Средне-специальное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571876"/>
            <a:ext cx="8652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Бывает начальное, среднее и высшее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883623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Получение знаний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умений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5702" y="214290"/>
            <a:ext cx="512794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Образование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285860"/>
            <a:ext cx="6309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Отличная работа!!!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2428868"/>
            <a:ext cx="4749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D:\Documents and Settings\GordeevaAV\Рабочий стол\Материалы\applaus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429000"/>
            <a:ext cx="2746565" cy="2871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126</Words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GordeevaAV</cp:lastModifiedBy>
  <cp:revision>34</cp:revision>
  <dcterms:modified xsi:type="dcterms:W3CDTF">2011-10-31T08:11:57Z</dcterms:modified>
</cp:coreProperties>
</file>