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6" r:id="rId2"/>
    <p:sldId id="267" r:id="rId3"/>
    <p:sldId id="269" r:id="rId4"/>
    <p:sldId id="256" r:id="rId5"/>
    <p:sldId id="268" r:id="rId6"/>
    <p:sldId id="263" r:id="rId7"/>
    <p:sldId id="270" r:id="rId8"/>
    <p:sldId id="258" r:id="rId9"/>
    <p:sldId id="271" r:id="rId10"/>
    <p:sldId id="272" r:id="rId11"/>
    <p:sldId id="27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17.03.2018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10" Type="http://schemas.openxmlformats.org/officeDocument/2006/relationships/image" Target="../media/image9.jpeg"/><Relationship Id="rId4" Type="http://schemas.openxmlformats.org/officeDocument/2006/relationships/image" Target="../media/image4.png"/><Relationship Id="rId9" Type="http://schemas.openxmlformats.org/officeDocument/2006/relationships/hyperlink" Target="http://www.goodreads.ru/images/images_full/1574867.jpg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87824" y="2924944"/>
            <a:ext cx="33422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Барто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«Перед сном».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7"/>
          <p:cNvSpPr txBox="1">
            <a:spLocks noChangeArrowheads="1"/>
          </p:cNvSpPr>
          <p:nvPr/>
        </p:nvSpPr>
        <p:spPr>
          <a:xfrm>
            <a:off x="533400" y="533400"/>
            <a:ext cx="8153400" cy="1066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ts val="438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Муниципальное казенное общеобразовательное учреждение</a:t>
            </a:r>
            <a:br>
              <a:rPr kumimoji="0" lang="ru-RU" sz="180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80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«Аннинская средняя общеобразовательная школа </a:t>
            </a:r>
            <a:br>
              <a:rPr kumimoji="0" lang="ru-RU" sz="180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80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 углубленным изучением отдельных предметов»</a:t>
            </a:r>
            <a:br>
              <a:rPr kumimoji="0" lang="ru-RU" sz="180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80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п.г.т. Анна Воронежской области</a:t>
            </a:r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>
          <a:xfrm>
            <a:off x="3347864" y="4941168"/>
            <a:ext cx="5376862" cy="685800"/>
          </a:xfrm>
          <a:prstGeom prst="rect">
            <a:avLst/>
          </a:prstGeom>
        </p:spPr>
        <p:txBody>
          <a:bodyPr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Белокопытова Марина Николаевна, 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ÐÐ°ÑÑÐ¸Ð½ÐºÐ¸ Ð¿Ð¾ Ð·Ð°Ð¿ÑÐ¾ÑÑ ÑÐ¾Ð±ÐµÑÑ ÑÐµÑ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161"/>
            <a:ext cx="9144000" cy="6868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51228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87824" y="2924944"/>
            <a:ext cx="33422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А. </a:t>
            </a:r>
            <a:r>
              <a:rPr lang="ru-RU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Барто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«Перед сном». </a:t>
            </a:r>
            <a:endParaRPr lang="ru-RU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7"/>
          <p:cNvSpPr txBox="1">
            <a:spLocks noChangeArrowheads="1"/>
          </p:cNvSpPr>
          <p:nvPr/>
        </p:nvSpPr>
        <p:spPr>
          <a:xfrm>
            <a:off x="533400" y="533400"/>
            <a:ext cx="8153400" cy="1066800"/>
          </a:xfrm>
          <a:prstGeom prst="rect">
            <a:avLst/>
          </a:prstGeom>
        </p:spPr>
        <p:txBody>
          <a:bodyPr/>
          <a:lstStyle/>
          <a:p>
            <a:pPr algn="ctr" fontAlgn="base">
              <a:lnSpc>
                <a:spcPct val="80000"/>
              </a:lnSpc>
              <a:spcBef>
                <a:spcPts val="438"/>
              </a:spcBef>
              <a:spcAft>
                <a:spcPct val="0"/>
              </a:spcAft>
              <a:defRPr/>
            </a:pPr>
            <a:r>
              <a:rPr lang="ru-RU" kern="0" dirty="0" smtClean="0">
                <a:solidFill>
                  <a:srgbClr val="1F2123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Муниципальное казенное общеобразовательное учреждение</a:t>
            </a:r>
            <a:br>
              <a:rPr lang="ru-RU" kern="0" dirty="0" smtClean="0">
                <a:solidFill>
                  <a:srgbClr val="1F2123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kern="0" dirty="0" smtClean="0">
                <a:solidFill>
                  <a:srgbClr val="1F2123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«Аннинская средняя общеобразовательная школа </a:t>
            </a:r>
            <a:br>
              <a:rPr lang="ru-RU" kern="0" dirty="0" smtClean="0">
                <a:solidFill>
                  <a:srgbClr val="1F2123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kern="0" dirty="0" smtClean="0">
                <a:solidFill>
                  <a:srgbClr val="1F2123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 углубленным изучением отдельных предметов»</a:t>
            </a:r>
            <a:br>
              <a:rPr lang="ru-RU" kern="0" dirty="0" smtClean="0">
                <a:solidFill>
                  <a:srgbClr val="1F2123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kern="0" dirty="0" smtClean="0">
                <a:solidFill>
                  <a:srgbClr val="1F2123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п.г.т. Анна Воронежской области</a:t>
            </a:r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>
          <a:xfrm>
            <a:off x="3347864" y="4941168"/>
            <a:ext cx="5376862" cy="685800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Белокопытова Марина Николаевна,  </a:t>
            </a:r>
            <a:r>
              <a:rPr lang="ru-RU" sz="20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73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994" y="980728"/>
            <a:ext cx="913100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Сказки слушать я 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люблю, маму 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вечером молю:</a:t>
            </a:r>
          </a:p>
          <a:p>
            <a:pPr>
              <a:lnSpc>
                <a:spcPct val="150000"/>
              </a:lnSpc>
            </a:pP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— Почитай мне эти сказки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я 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потом закрою глазки,</a:t>
            </a:r>
          </a:p>
          <a:p>
            <a:pPr>
              <a:lnSpc>
                <a:spcPct val="150000"/>
              </a:lnSpc>
            </a:pP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Будет сниться мне во 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сне, будто 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на лихом коне</a:t>
            </a:r>
          </a:p>
          <a:p>
            <a:pPr>
              <a:lnSpc>
                <a:spcPct val="150000"/>
              </a:lnSpc>
            </a:pP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Я скачу на бой с 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Кощеем или 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 трехголовым Змеем,</a:t>
            </a:r>
          </a:p>
          <a:p>
            <a:pPr>
              <a:lnSpc>
                <a:spcPct val="150000"/>
              </a:lnSpc>
            </a:pP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Побеждаю в сказке 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зло, людям 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делаю добро.</a:t>
            </a:r>
          </a:p>
          <a:p>
            <a:pPr>
              <a:lnSpc>
                <a:spcPct val="150000"/>
              </a:lnSpc>
            </a:pP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Все ребята это знают 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— сказки 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 жизни помогают:</a:t>
            </a:r>
          </a:p>
          <a:p>
            <a:pPr>
              <a:lnSpc>
                <a:spcPct val="150000"/>
              </a:lnSpc>
            </a:pP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Быть нам честными 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всегда, не 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бояться никогда,</a:t>
            </a:r>
          </a:p>
          <a:p>
            <a:pPr>
              <a:lnSpc>
                <a:spcPct val="150000"/>
              </a:lnSpc>
            </a:pP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Слабым помогать в </a:t>
            </a:r>
            <a:r>
              <a:rPr lang="ru-RU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пути,к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людям с добротой идти.</a:t>
            </a:r>
          </a:p>
        </p:txBody>
      </p:sp>
    </p:spTree>
    <p:extLst>
      <p:ext uri="{BB962C8B-B14F-4D97-AF65-F5344CB8AC3E}">
        <p14:creationId xmlns:p14="http://schemas.microsoft.com/office/powerpoint/2010/main" val="1369092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87824" y="2924944"/>
            <a:ext cx="33422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А. </a:t>
            </a:r>
            <a:r>
              <a:rPr lang="ru-RU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Барто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«Перед сном». </a:t>
            </a:r>
            <a:endParaRPr lang="ru-RU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7"/>
          <p:cNvSpPr txBox="1">
            <a:spLocks noChangeArrowheads="1"/>
          </p:cNvSpPr>
          <p:nvPr/>
        </p:nvSpPr>
        <p:spPr>
          <a:xfrm>
            <a:off x="533400" y="533400"/>
            <a:ext cx="8153400" cy="1066800"/>
          </a:xfrm>
          <a:prstGeom prst="rect">
            <a:avLst/>
          </a:prstGeom>
        </p:spPr>
        <p:txBody>
          <a:bodyPr/>
          <a:lstStyle/>
          <a:p>
            <a:pPr algn="ctr" fontAlgn="base">
              <a:lnSpc>
                <a:spcPct val="80000"/>
              </a:lnSpc>
              <a:spcBef>
                <a:spcPts val="438"/>
              </a:spcBef>
              <a:spcAft>
                <a:spcPct val="0"/>
              </a:spcAft>
              <a:defRPr/>
            </a:pPr>
            <a:r>
              <a:rPr lang="ru-RU" kern="0" dirty="0" smtClean="0">
                <a:solidFill>
                  <a:srgbClr val="1F2123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Муниципальное казенное общеобразовательное учреждение</a:t>
            </a:r>
            <a:br>
              <a:rPr lang="ru-RU" kern="0" dirty="0" smtClean="0">
                <a:solidFill>
                  <a:srgbClr val="1F2123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kern="0" dirty="0" smtClean="0">
                <a:solidFill>
                  <a:srgbClr val="1F2123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«Аннинская средняя общеобразовательная школа </a:t>
            </a:r>
            <a:br>
              <a:rPr lang="ru-RU" kern="0" dirty="0" smtClean="0">
                <a:solidFill>
                  <a:srgbClr val="1F2123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kern="0" dirty="0" smtClean="0">
                <a:solidFill>
                  <a:srgbClr val="1F2123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 углубленным изучением отдельных предметов»</a:t>
            </a:r>
            <a:br>
              <a:rPr lang="ru-RU" kern="0" dirty="0" smtClean="0">
                <a:solidFill>
                  <a:srgbClr val="1F2123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kern="0" dirty="0" smtClean="0">
                <a:solidFill>
                  <a:srgbClr val="1F2123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п.г.т. Анна Воронежской области</a:t>
            </a:r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>
          <a:xfrm>
            <a:off x="3347864" y="4941168"/>
            <a:ext cx="5376862" cy="685800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Белокопытова Марина Николаевна,  </a:t>
            </a:r>
            <a:r>
              <a:rPr lang="ru-RU" sz="20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766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Сергей\Desktop\e4eb24eb249949eee5069b3305a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98630"/>
            <a:ext cx="8760973" cy="657073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7865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87824" y="2924944"/>
            <a:ext cx="33422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А. </a:t>
            </a:r>
            <a:r>
              <a:rPr lang="ru-RU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Барто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«Перед сном». </a:t>
            </a:r>
            <a:endParaRPr lang="ru-RU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7"/>
          <p:cNvSpPr txBox="1">
            <a:spLocks noChangeArrowheads="1"/>
          </p:cNvSpPr>
          <p:nvPr/>
        </p:nvSpPr>
        <p:spPr>
          <a:xfrm>
            <a:off x="533400" y="533400"/>
            <a:ext cx="8153400" cy="1066800"/>
          </a:xfrm>
          <a:prstGeom prst="rect">
            <a:avLst/>
          </a:prstGeom>
        </p:spPr>
        <p:txBody>
          <a:bodyPr/>
          <a:lstStyle/>
          <a:p>
            <a:pPr algn="ctr" fontAlgn="base">
              <a:lnSpc>
                <a:spcPct val="80000"/>
              </a:lnSpc>
              <a:spcBef>
                <a:spcPts val="438"/>
              </a:spcBef>
              <a:spcAft>
                <a:spcPct val="0"/>
              </a:spcAft>
              <a:defRPr/>
            </a:pPr>
            <a:r>
              <a:rPr lang="ru-RU" kern="0" dirty="0" smtClean="0">
                <a:solidFill>
                  <a:srgbClr val="1F2123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Муниципальное казенное общеобразовательное учреждение</a:t>
            </a:r>
            <a:br>
              <a:rPr lang="ru-RU" kern="0" dirty="0" smtClean="0">
                <a:solidFill>
                  <a:srgbClr val="1F2123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kern="0" dirty="0" smtClean="0">
                <a:solidFill>
                  <a:srgbClr val="1F2123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«Аннинская средняя общеобразовательная школа </a:t>
            </a:r>
            <a:br>
              <a:rPr lang="ru-RU" kern="0" dirty="0" smtClean="0">
                <a:solidFill>
                  <a:srgbClr val="1F2123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kern="0" dirty="0" smtClean="0">
                <a:solidFill>
                  <a:srgbClr val="1F2123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 углубленным изучением отдельных предметов»</a:t>
            </a:r>
            <a:br>
              <a:rPr lang="ru-RU" kern="0" dirty="0" smtClean="0">
                <a:solidFill>
                  <a:srgbClr val="1F2123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kern="0" dirty="0" smtClean="0">
                <a:solidFill>
                  <a:srgbClr val="1F2123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п.г.т. Анна Воронежской области</a:t>
            </a:r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>
          <a:xfrm>
            <a:off x="3347864" y="4941168"/>
            <a:ext cx="5376862" cy="685800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Белокопытова Марина Николаевна,  </a:t>
            </a:r>
            <a:r>
              <a:rPr lang="ru-RU" sz="20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861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см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880" y="116632"/>
            <a:ext cx="1935455" cy="2423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10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48264" y="980728"/>
            <a:ext cx="1817204" cy="2398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880" y="3337175"/>
            <a:ext cx="1800200" cy="2475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7" descr="1000464231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72772" y="3332432"/>
            <a:ext cx="1800996" cy="2303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2" descr="cover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36713" y="688813"/>
            <a:ext cx="2149845" cy="2546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6" descr="1660707big"/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07216" y="4293096"/>
            <a:ext cx="1908175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2" descr="ea9b0f7845b1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78015" y="160972"/>
            <a:ext cx="1803297" cy="2358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4" descr="Картинка 2 из 7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48264" y="4171392"/>
            <a:ext cx="1997346" cy="2353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293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87824" y="2924944"/>
            <a:ext cx="33422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А. </a:t>
            </a:r>
            <a:r>
              <a:rPr lang="ru-RU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Барто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«Перед сном». </a:t>
            </a:r>
            <a:endParaRPr lang="ru-RU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7"/>
          <p:cNvSpPr txBox="1">
            <a:spLocks noChangeArrowheads="1"/>
          </p:cNvSpPr>
          <p:nvPr/>
        </p:nvSpPr>
        <p:spPr>
          <a:xfrm>
            <a:off x="533400" y="533400"/>
            <a:ext cx="8153400" cy="1066800"/>
          </a:xfrm>
          <a:prstGeom prst="rect">
            <a:avLst/>
          </a:prstGeom>
        </p:spPr>
        <p:txBody>
          <a:bodyPr/>
          <a:lstStyle/>
          <a:p>
            <a:pPr algn="ctr" fontAlgn="base">
              <a:lnSpc>
                <a:spcPct val="80000"/>
              </a:lnSpc>
              <a:spcBef>
                <a:spcPts val="438"/>
              </a:spcBef>
              <a:spcAft>
                <a:spcPct val="0"/>
              </a:spcAft>
              <a:defRPr/>
            </a:pPr>
            <a:r>
              <a:rPr lang="ru-RU" kern="0" dirty="0" smtClean="0">
                <a:solidFill>
                  <a:srgbClr val="1F2123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Муниципальное казенное общеобразовательное учреждение</a:t>
            </a:r>
            <a:br>
              <a:rPr lang="ru-RU" kern="0" dirty="0" smtClean="0">
                <a:solidFill>
                  <a:srgbClr val="1F2123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kern="0" dirty="0" smtClean="0">
                <a:solidFill>
                  <a:srgbClr val="1F2123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«Аннинская средняя общеобразовательная школа </a:t>
            </a:r>
            <a:br>
              <a:rPr lang="ru-RU" kern="0" dirty="0" smtClean="0">
                <a:solidFill>
                  <a:srgbClr val="1F2123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kern="0" dirty="0" smtClean="0">
                <a:solidFill>
                  <a:srgbClr val="1F2123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 углубленным изучением отдельных предметов»</a:t>
            </a:r>
            <a:br>
              <a:rPr lang="ru-RU" kern="0" dirty="0" smtClean="0">
                <a:solidFill>
                  <a:srgbClr val="1F2123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kern="0" dirty="0" smtClean="0">
                <a:solidFill>
                  <a:srgbClr val="1F2123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п.г.т. Анна Воронежской области</a:t>
            </a:r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>
          <a:xfrm>
            <a:off x="3347864" y="4941168"/>
            <a:ext cx="5376862" cy="685800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Белокопытова Марина Николаевна,  </a:t>
            </a:r>
            <a:r>
              <a:rPr lang="ru-RU" sz="20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90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Сергей\Desktop\b6049018efac25ae412792a07d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908720"/>
            <a:ext cx="2929798" cy="374441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583285" y="526693"/>
            <a:ext cx="5165179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Однажды какой-то мальчик, позвонив писательнице по телефону, сказал с обидой:</a:t>
            </a:r>
          </a:p>
          <a:p>
            <a:pPr algn="just"/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Зачем 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вы про меня написали? Это все неправда!</a:t>
            </a:r>
          </a:p>
          <a:p>
            <a:pPr algn="just"/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Почему 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 решил, что это про тебя?</a:t>
            </a:r>
          </a:p>
          <a:p>
            <a:pPr algn="just"/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Так 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классе все говорят.</a:t>
            </a:r>
          </a:p>
          <a:p>
            <a:pPr algn="just"/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А 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тебе сколько лет?</a:t>
            </a:r>
          </a:p>
          <a:p>
            <a:pPr algn="just"/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Десять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А 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я эти стихи написала пятнадцать лет назад, когда тебя и на свете не было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...</a:t>
            </a:r>
            <a:endParaRPr lang="ru-RU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830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87824" y="2924944"/>
            <a:ext cx="33422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А. </a:t>
            </a:r>
            <a:r>
              <a:rPr lang="ru-RU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Барто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«Перед сном». </a:t>
            </a:r>
            <a:endParaRPr lang="ru-RU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7"/>
          <p:cNvSpPr txBox="1">
            <a:spLocks noChangeArrowheads="1"/>
          </p:cNvSpPr>
          <p:nvPr/>
        </p:nvSpPr>
        <p:spPr>
          <a:xfrm>
            <a:off x="533400" y="533400"/>
            <a:ext cx="8153400" cy="1066800"/>
          </a:xfrm>
          <a:prstGeom prst="rect">
            <a:avLst/>
          </a:prstGeom>
        </p:spPr>
        <p:txBody>
          <a:bodyPr/>
          <a:lstStyle/>
          <a:p>
            <a:pPr algn="ctr" fontAlgn="base">
              <a:lnSpc>
                <a:spcPct val="80000"/>
              </a:lnSpc>
              <a:spcBef>
                <a:spcPts val="438"/>
              </a:spcBef>
              <a:spcAft>
                <a:spcPct val="0"/>
              </a:spcAft>
              <a:defRPr/>
            </a:pPr>
            <a:r>
              <a:rPr lang="ru-RU" kern="0" dirty="0" smtClean="0">
                <a:solidFill>
                  <a:srgbClr val="1F2123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Муниципальное казенное общеобразовательное учреждение</a:t>
            </a:r>
            <a:br>
              <a:rPr lang="ru-RU" kern="0" dirty="0" smtClean="0">
                <a:solidFill>
                  <a:srgbClr val="1F2123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kern="0" dirty="0" smtClean="0">
                <a:solidFill>
                  <a:srgbClr val="1F2123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«Аннинская средняя общеобразовательная школа </a:t>
            </a:r>
            <a:br>
              <a:rPr lang="ru-RU" kern="0" dirty="0" smtClean="0">
                <a:solidFill>
                  <a:srgbClr val="1F2123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kern="0" dirty="0" smtClean="0">
                <a:solidFill>
                  <a:srgbClr val="1F2123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 углубленным изучением отдельных предметов»</a:t>
            </a:r>
            <a:br>
              <a:rPr lang="ru-RU" kern="0" dirty="0" smtClean="0">
                <a:solidFill>
                  <a:srgbClr val="1F2123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kern="0" dirty="0" smtClean="0">
                <a:solidFill>
                  <a:srgbClr val="1F2123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п.г.т. Анна Воронежской области</a:t>
            </a:r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>
          <a:xfrm>
            <a:off x="3347864" y="4941168"/>
            <a:ext cx="5376862" cy="685800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Белокопытова Марина Николаевна,  </a:t>
            </a:r>
            <a:r>
              <a:rPr lang="ru-RU" sz="20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49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183</TotalTime>
  <Words>261</Words>
  <Application>Microsoft Office PowerPoint</Application>
  <PresentationFormat>Экран (4:3)</PresentationFormat>
  <Paragraphs>33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</dc:creator>
  <cp:lastModifiedBy>Виктория Тен</cp:lastModifiedBy>
  <cp:revision>36</cp:revision>
  <dcterms:created xsi:type="dcterms:W3CDTF">2012-08-07T07:12:53Z</dcterms:created>
  <dcterms:modified xsi:type="dcterms:W3CDTF">2018-03-17T02:12:34Z</dcterms:modified>
</cp:coreProperties>
</file>