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00B050"/>
            </a:gs>
            <a:gs pos="30000">
              <a:srgbClr val="92D050"/>
            </a:gs>
            <a:gs pos="98000">
              <a:srgbClr val="92D050"/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2016224"/>
          </a:xfrm>
        </p:spPr>
        <p:txBody>
          <a:bodyPr>
            <a:prstTxWarp prst="textCanUp">
              <a:avLst>
                <a:gd name="adj" fmla="val 73272"/>
              </a:avLst>
            </a:prstTxWarp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Дидактические игры по экологическому развитию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«Мир вокруг нас»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661248"/>
            <a:ext cx="5688632" cy="841648"/>
          </a:xfrm>
        </p:spPr>
        <p:txBody>
          <a:bodyPr>
            <a:normAutofit fontScale="32500" lnSpcReduction="20000"/>
          </a:bodyPr>
          <a:lstStyle/>
          <a:p>
            <a:pPr algn="r"/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Воспитатель: </a:t>
            </a:r>
          </a:p>
          <a:p>
            <a:pPr algn="r"/>
            <a:r>
              <a:rPr lang="ru-RU" sz="33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Саворовская</a:t>
            </a:r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Юлия Александровна </a:t>
            </a:r>
          </a:p>
          <a:p>
            <a:pPr algn="r"/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№119 </a:t>
            </a:r>
            <a:endParaRPr lang="ru-RU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https://im0-tub-ru.yandex.net/i?id=f90e1990932666694bb69fa3171aef93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063" l="0" r="100000">
                        <a14:foregroundMark x1="40281" y1="16250" x2="40281" y2="16250"/>
                        <a14:foregroundMark x1="38173" y1="9063" x2="38173" y2="9063"/>
                        <a14:foregroundMark x1="37471" y1="8125" x2="37471" y2="8125"/>
                        <a14:foregroundMark x1="35363" y1="7187" x2="35363" y2="7187"/>
                        <a14:foregroundMark x1="35597" y1="6563" x2="35597" y2="6563"/>
                        <a14:foregroundMark x1="57143" y1="90625" x2="57143" y2="90625"/>
                        <a14:foregroundMark x1="57143" y1="87813" x2="57143" y2="87813"/>
                        <a14:foregroundMark x1="57611" y1="86875" x2="58080" y2="91563"/>
                        <a14:foregroundMark x1="58080" y1="91875" x2="58080" y2="91875"/>
                        <a14:foregroundMark x1="56909" y1="93438" x2="56909" y2="93438"/>
                        <a14:foregroundMark x1="57845" y1="93438" x2="57845" y2="93438"/>
                        <a14:foregroundMark x1="17564" y1="32500" x2="17564" y2="32500"/>
                        <a14:foregroundMark x1="17330" y1="32813" x2="17330" y2="32813"/>
                        <a14:foregroundMark x1="18033" y1="31563" x2="18033" y2="31563"/>
                        <a14:foregroundMark x1="22717" y1="70000" x2="22717" y2="70000"/>
                        <a14:foregroundMark x1="21780" y1="70938" x2="21311" y2="71563"/>
                        <a14:foregroundMark x1="20375" y1="71875" x2="20375" y2="71875"/>
                        <a14:foregroundMark x1="17799" y1="71563" x2="17799" y2="71563"/>
                        <a14:foregroundMark x1="21780" y1="71875" x2="21780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2992"/>
            <a:ext cx="7416824" cy="53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899592" y="548680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Обобщение </a:t>
            </a:r>
            <a:r>
              <a:rPr lang="ru-RU" sz="2800" dirty="0">
                <a:solidFill>
                  <a:schemeClr val="bg1"/>
                </a:solidFill>
              </a:rPr>
              <a:t>экологических знаний детей о живой и неживой </a:t>
            </a:r>
            <a:r>
              <a:rPr lang="ru-RU" sz="2800" dirty="0" smtClean="0">
                <a:solidFill>
                  <a:schemeClr val="bg1"/>
                </a:solidFill>
              </a:rPr>
              <a:t>природе</a:t>
            </a:r>
            <a:endParaRPr lang="ru-RU" sz="2800" dirty="0"/>
          </a:p>
          <a:p>
            <a:endParaRPr lang="ru-RU" sz="2400" dirty="0"/>
          </a:p>
          <a:p>
            <a:r>
              <a:rPr lang="ru-RU" sz="3200" dirty="0" smtClean="0"/>
              <a:t>Задачи</a:t>
            </a:r>
            <a:r>
              <a:rPr lang="ru-RU" sz="3200" dirty="0"/>
              <a:t>:</a:t>
            </a:r>
          </a:p>
          <a:p>
            <a:r>
              <a:rPr lang="ru-RU" sz="2800" dirty="0">
                <a:solidFill>
                  <a:schemeClr val="bg1"/>
                </a:solidFill>
              </a:rPr>
              <a:t>Учить классифицировать предметы, находить сходства и отличия, называть группы предметов обобщающими словами;</a:t>
            </a:r>
          </a:p>
          <a:p>
            <a:r>
              <a:rPr lang="ru-RU" sz="2800" dirty="0">
                <a:solidFill>
                  <a:schemeClr val="bg1"/>
                </a:solidFill>
              </a:rPr>
              <a:t> Развивать речь, активизировать и расширять словарь; способствовать развитию логического мышления, внимания, памяти;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Воспитывать бережное отношение ко всему живому. </a:t>
            </a:r>
          </a:p>
        </p:txBody>
      </p:sp>
    </p:spTree>
    <p:extLst>
      <p:ext uri="{BB962C8B-B14F-4D97-AF65-F5344CB8AC3E}">
        <p14:creationId xmlns:p14="http://schemas.microsoft.com/office/powerpoint/2010/main" val="28038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dirty="0">
                <a:solidFill>
                  <a:prstClr val="white"/>
                </a:solidFill>
              </a:rPr>
              <a:t>Раскладной круг со </a:t>
            </a:r>
            <a:r>
              <a:rPr lang="ru-RU" sz="2400" b="1" dirty="0" smtClean="0">
                <a:solidFill>
                  <a:prstClr val="white"/>
                </a:solidFill>
              </a:rPr>
              <a:t>стрелкой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>
                <a:solidFill>
                  <a:prstClr val="white"/>
                </a:solidFill>
              </a:rPr>
              <a:t>и  секторами: «Домашние и 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дикие </a:t>
            </a:r>
            <a:r>
              <a:rPr lang="ru-RU" sz="2400" b="1" dirty="0">
                <a:solidFill>
                  <a:prstClr val="white"/>
                </a:solidFill>
              </a:rPr>
              <a:t>животные</a:t>
            </a:r>
            <a:r>
              <a:rPr lang="ru-RU" sz="2400" b="1" dirty="0" smtClean="0">
                <a:solidFill>
                  <a:prstClr val="white"/>
                </a:solidFill>
              </a:rPr>
              <a:t>»,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>
                <a:solidFill>
                  <a:prstClr val="white"/>
                </a:solidFill>
              </a:rPr>
              <a:t>«Овощи и фрукты</a:t>
            </a:r>
            <a:r>
              <a:rPr lang="ru-RU" sz="2400" b="1" dirty="0" smtClean="0">
                <a:solidFill>
                  <a:prstClr val="white"/>
                </a:solidFill>
              </a:rPr>
              <a:t>»,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>
                <a:solidFill>
                  <a:prstClr val="white"/>
                </a:solidFill>
              </a:rPr>
              <a:t>«Времена года</a:t>
            </a:r>
            <a:r>
              <a:rPr lang="ru-RU" sz="2400" b="1" dirty="0" smtClean="0">
                <a:solidFill>
                  <a:prstClr val="white"/>
                </a:solidFill>
              </a:rPr>
              <a:t>»,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>
                <a:solidFill>
                  <a:prstClr val="white"/>
                </a:solidFill>
              </a:rPr>
              <a:t>«С какого дерева листок?» </a:t>
            </a:r>
          </a:p>
          <a:p>
            <a:pPr lvl="0"/>
            <a:r>
              <a:rPr lang="ru-RU" sz="2400" b="1" dirty="0">
                <a:solidFill>
                  <a:prstClr val="white"/>
                </a:solidFill>
              </a:rPr>
              <a:t>Карточки с предметными картинками</a:t>
            </a:r>
          </a:p>
          <a:p>
            <a:pPr lvl="0" algn="just"/>
            <a:r>
              <a:rPr lang="ru-RU" sz="2400" b="1" dirty="0">
                <a:solidFill>
                  <a:prstClr val="white"/>
                </a:solidFill>
              </a:rPr>
              <a:t>Фишки-листочки </a:t>
            </a:r>
          </a:p>
          <a:p>
            <a:endParaRPr lang="ru-RU" dirty="0"/>
          </a:p>
        </p:txBody>
      </p:sp>
      <p:pic>
        <p:nvPicPr>
          <p:cNvPr id="5" name="Picture 4" descr="C:\Users\User\Desktop\фото\20180921_134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856511" cy="2084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20180227_131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794641" cy="2232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7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Ход игры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3888432" cy="48574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1 вариант: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Разложить карточки на секторе, назвать группу предметов обобщающим словом.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2 вариант: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«Четвёртый лишний»</a:t>
            </a:r>
          </a:p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3 вариант: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Загадки по секторам.</a:t>
            </a:r>
          </a:p>
          <a:p>
            <a:endParaRPr lang="ru-RU" dirty="0"/>
          </a:p>
        </p:txBody>
      </p:sp>
      <p:pic>
        <p:nvPicPr>
          <p:cNvPr id="4" name="Picture 3" descr="C:\Users\User\Desktop\фото\20180227_132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20" l="0" r="100000">
                        <a14:backgroundMark x1="94737" y1="4934" x2="94737" y2="4934"/>
                        <a14:backgroundMark x1="93599" y1="9867" x2="93599" y2="9867"/>
                        <a14:backgroundMark x1="82788" y1="5313" x2="82788" y2="5313"/>
                        <a14:backgroundMark x1="96728" y1="75901" x2="96728" y2="75901"/>
                        <a14:backgroundMark x1="90185" y1="88046" x2="90185" y2="88046"/>
                        <a14:backgroundMark x1="7681" y1="83871" x2="7681" y2="83871"/>
                        <a14:backgroundMark x1="4552" y1="71347" x2="4552" y2="71347"/>
                        <a14:backgroundMark x1="4267" y1="18596" x2="4267" y2="18596"/>
                        <a14:backgroundMark x1="12233" y1="11385" x2="12233" y2="11385"/>
                        <a14:backgroundMark x1="29303" y1="4554" x2="29303" y2="4554"/>
                        <a14:backgroundMark x1="46373" y1="1518" x2="46373" y2="1518"/>
                        <a14:backgroundMark x1="56899" y1="5313" x2="56899" y2="5313"/>
                        <a14:backgroundMark x1="95590" y1="20493" x2="95590" y2="20493"/>
                        <a14:backgroundMark x1="12233" y1="89184" x2="12233" y2="89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76055" y="976035"/>
            <a:ext cx="3864428" cy="2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фото\20180227_131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077072"/>
            <a:ext cx="3111189" cy="22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white"/>
                </a:solidFill>
              </a:rPr>
              <a:t> </a:t>
            </a:r>
            <a:r>
              <a:rPr lang="ru-RU" sz="2800" b="1" dirty="0">
                <a:solidFill>
                  <a:prstClr val="white"/>
                </a:solidFill>
              </a:rPr>
              <a:t>Экологические игры являются одним из действенных методом по формированию экологических знаний у дошкольников.   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white"/>
                </a:solidFill>
              </a:rPr>
              <a:t>      Экологическое воспитание занимает одно из важнейших направлений в работе дошкольных образовательных    учреждений.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white"/>
                </a:solidFill>
              </a:rPr>
              <a:t>       Для повышения эффективности экологического воспитания применяются разнообразные методы и формы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1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bg1"/>
                </a:solidFill>
              </a:rPr>
              <a:t>Природа так обо всем позаботилась, что повсюду ты находишь, чему </a:t>
            </a:r>
            <a:r>
              <a:rPr lang="ru-RU" sz="5400" b="1" dirty="0" smtClean="0">
                <a:solidFill>
                  <a:schemeClr val="bg1"/>
                </a:solidFill>
              </a:rPr>
              <a:t>учиться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chemeClr val="bg1"/>
                </a:solidFill>
              </a:rPr>
              <a:t> </a:t>
            </a:r>
            <a:r>
              <a:rPr lang="ru-RU" sz="5400" b="1" i="1" dirty="0">
                <a:solidFill>
                  <a:schemeClr val="bg1"/>
                </a:solidFill>
              </a:rPr>
              <a:t>(Леонардо да Винчи).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194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Дидактические игры по экологическому развитию  «Мир вокруг нас»</vt:lpstr>
      <vt:lpstr>Презентация PowerPoint</vt:lpstr>
      <vt:lpstr>МИР ВОКРУГ НАС</vt:lpstr>
      <vt:lpstr>Ход игры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по экологическому развитию  «Мир вокруг нас»</dc:title>
  <dc:creator>Учебный класс</dc:creator>
  <cp:lastModifiedBy>Пользователь Windows</cp:lastModifiedBy>
  <cp:revision>13</cp:revision>
  <dcterms:created xsi:type="dcterms:W3CDTF">2019-11-25T10:01:02Z</dcterms:created>
  <dcterms:modified xsi:type="dcterms:W3CDTF">2019-11-26T05:34:15Z</dcterms:modified>
</cp:coreProperties>
</file>