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CEC2-194C-4D7B-97B5-7A50536DA37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38C92-5B9E-4CCE-AC4A-A7A2A779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8C92-5B9E-4CCE-AC4A-A7A2A77988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8EA34DB-A922-4891-B27D-D39E244EA372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8A1090-63B9-4420-8A61-282FD32EB0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4290773"/>
            <a:ext cx="3309803" cy="1260629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Scilly</a:t>
            </a:r>
            <a:r>
              <a:rPr lang="en-US" sz="2000" b="1" dirty="0" smtClean="0">
                <a:solidFill>
                  <a:srgbClr val="FFC000"/>
                </a:solidFill>
              </a:rPr>
              <a:t> Isles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967334"/>
            <a:ext cx="5309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Tresco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Abbey Gardens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9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463594"/>
            <a:ext cx="2482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Tresco</a:t>
            </a:r>
            <a:r>
              <a:rPr lang="en-US" sz="1400" b="1" dirty="0" smtClean="0"/>
              <a:t> Cottages </a:t>
            </a:r>
            <a:r>
              <a:rPr lang="en-US" sz="1400" dirty="0" smtClean="0"/>
              <a:t>- Enjoy a very special island Christmas and New Year on </a:t>
            </a:r>
            <a:r>
              <a:rPr lang="en-US" sz="1400" dirty="0" err="1" smtClean="0"/>
              <a:t>Tresco</a:t>
            </a:r>
            <a:r>
              <a:rPr lang="en-US" sz="1400" dirty="0" smtClean="0"/>
              <a:t>. Stay with your family in one of our luxurious cottages, which can accommodate up to 10 people.</a:t>
            </a:r>
          </a:p>
          <a:p>
            <a:endParaRPr lang="en-US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216024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78512"/>
            <a:ext cx="1872208" cy="26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5836" y="4213370"/>
            <a:ext cx="20882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New Inn </a:t>
            </a:r>
            <a:r>
              <a:rPr lang="en-US" sz="1400" dirty="0" smtClean="0"/>
              <a:t>- The convivial atmosphere at the New Inn makes for a warm and welcoming place to spend Christmas and New Year on </a:t>
            </a:r>
            <a:r>
              <a:rPr lang="en-US" sz="1400" dirty="0" err="1" smtClean="0"/>
              <a:t>Tresco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1340768"/>
            <a:ext cx="2952328" cy="270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7548" y="4213370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As well as rooms at the welcoming New Inn, there is a range of self-catering accommodation available, from traditional cottages to the beachfront houses at the Flying Boat Club. All of these come with their very own Christmas tree, a seasonal hamper, including champagne, wine and assorted local goodies.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505969"/>
            <a:ext cx="10166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Christmas and New Year on </a:t>
            </a:r>
            <a:r>
              <a:rPr lang="en-US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Tresco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9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2765" y="2967335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END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56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2348880"/>
            <a:ext cx="3300573" cy="3456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10am - 4pm every day.</a:t>
            </a:r>
          </a:p>
          <a:p>
            <a:endParaRPr lang="en-US" dirty="0"/>
          </a:p>
          <a:p>
            <a:r>
              <a:rPr lang="en-US" dirty="0"/>
              <a:t>The adult entry ticket is £12.00 but all children under the age of 16 can visit the garden free of charge.</a:t>
            </a:r>
          </a:p>
          <a:p>
            <a:endParaRPr lang="en-US" dirty="0"/>
          </a:p>
          <a:p>
            <a:r>
              <a:rPr lang="en-US" dirty="0"/>
              <a:t>The sub-tropical Abbey Garden is a glorious exception - a perennial Kew without the glass - shrugging off salt spray and Atlantic gales to host thousands of exotic plants.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283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908720"/>
            <a:ext cx="3528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Welcome to the Abbey Garden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7584" y="2274838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1834 Augustus Smith left Hertfordshire and took up residence on the Isles of </a:t>
            </a:r>
            <a:r>
              <a:rPr lang="en-US" dirty="0" err="1" smtClean="0"/>
              <a:t>Scilly</a:t>
            </a:r>
            <a:r>
              <a:rPr lang="en-US" dirty="0" smtClean="0"/>
              <a:t> as Lord Proprietor and leaseholder of all the islands. He chose to live on </a:t>
            </a:r>
            <a:r>
              <a:rPr lang="en-US" dirty="0" err="1" smtClean="0"/>
              <a:t>Tresco</a:t>
            </a:r>
            <a:r>
              <a:rPr lang="en-US" dirty="0" smtClean="0"/>
              <a:t> and selected a site adjacent to St Nicholas Priory - which had fallen into disrepair in the sixteenth century - to build his home.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 rocky outcrop above these ruins Augustus Smith built his house, which he named </a:t>
            </a:r>
            <a:r>
              <a:rPr lang="en-US" dirty="0" err="1" smtClean="0"/>
              <a:t>Tresco</a:t>
            </a:r>
            <a:r>
              <a:rPr lang="en-US" dirty="0" smtClean="0"/>
              <a:t> Abbey. In addition to constructing the house, he started almost immediately creating a garden based around the St Nicholas priory. In order to protect his early plantings from the winter gales, he built a series of walls around the garden.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5131" y="1052736"/>
            <a:ext cx="802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history of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Tresco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Abbey Garden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21" y="3501008"/>
            <a:ext cx="30608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1556792"/>
            <a:ext cx="3484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Summer breezes and salty winter gales alike push through the foliage of </a:t>
            </a:r>
            <a:r>
              <a:rPr lang="en-US" dirty="0" err="1" smtClean="0"/>
              <a:t>Protea</a:t>
            </a:r>
            <a:r>
              <a:rPr lang="en-US" dirty="0" smtClean="0"/>
              <a:t> , </a:t>
            </a:r>
            <a:r>
              <a:rPr lang="en-US" dirty="0" err="1" smtClean="0"/>
              <a:t>Leucadendron</a:t>
            </a:r>
            <a:r>
              <a:rPr lang="en-US" dirty="0" smtClean="0"/>
              <a:t> , Aloe, </a:t>
            </a:r>
            <a:r>
              <a:rPr lang="en-US" dirty="0" err="1" smtClean="0"/>
              <a:t>Banksia</a:t>
            </a:r>
            <a:r>
              <a:rPr lang="en-US" dirty="0" smtClean="0"/>
              <a:t> , Callistemon , </a:t>
            </a:r>
            <a:r>
              <a:rPr lang="en-US" dirty="0" err="1" smtClean="0"/>
              <a:t>Dryandra</a:t>
            </a:r>
            <a:r>
              <a:rPr lang="en-US" dirty="0" smtClean="0"/>
              <a:t> and Cape heaths.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Plant life from all corners of the globe thrives in this maritime position, thirty miles out in the Atlantic Ocean. The top terrace with its sea views and open, sunny-aspect, is home to many plants from the dry regions of Australia and South Africa.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415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Garden-flame tree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9033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Garden-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Aeonium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9034" y="440478"/>
            <a:ext cx="2124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Plants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6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88843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Tresco</a:t>
            </a:r>
            <a:r>
              <a:rPr lang="en-US" dirty="0"/>
              <a:t> is famed for its natural beauty, its mild climate and its exotic gardens, but this idyllic island has also been in the frontline of Britain’s </a:t>
            </a:r>
            <a:r>
              <a:rPr lang="en-US" dirty="0" err="1"/>
              <a:t>defences</a:t>
            </a:r>
            <a:r>
              <a:rPr lang="en-US" dirty="0"/>
              <a:t> since the 16th century. Due to the threat from the Spanish and the French, two Tudor forts (the Old Blockhouse and King Charles’ Castle) were built to defend the </a:t>
            </a:r>
            <a:r>
              <a:rPr lang="en-US" dirty="0" err="1"/>
              <a:t>harbours</a:t>
            </a:r>
            <a:r>
              <a:rPr lang="en-US" dirty="0"/>
              <a:t> at Old Grimsby and New Grimsby, where enemies would try to land their troops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In the mid-17th century </a:t>
            </a:r>
            <a:r>
              <a:rPr lang="en-US" dirty="0" err="1"/>
              <a:t>Tresco</a:t>
            </a:r>
            <a:r>
              <a:rPr lang="en-US" dirty="0"/>
              <a:t> had a prominent role in the Civil War and saw fighting and bloodshed and Cromwell’s Castle was built in the early 1650s to strengthen the </a:t>
            </a:r>
            <a:r>
              <a:rPr lang="en-US" dirty="0" err="1"/>
              <a:t>defences</a:t>
            </a:r>
            <a:r>
              <a:rPr lang="en-US" dirty="0"/>
              <a:t> of New Grimsby </a:t>
            </a:r>
            <a:r>
              <a:rPr lang="en-US" dirty="0" err="1"/>
              <a:t>harbour</a:t>
            </a:r>
            <a:r>
              <a:rPr lang="en-US" dirty="0"/>
              <a:t>. From the 18th century onwards government military expenditure in </a:t>
            </a:r>
            <a:r>
              <a:rPr lang="en-US" dirty="0" err="1"/>
              <a:t>Scilly</a:t>
            </a:r>
            <a:r>
              <a:rPr lang="en-US" dirty="0"/>
              <a:t> was devoted to the major fortifications on St Mary’s, but during World War I a seaplane base was established at New Grimsby and part of its site is now occupied by accommodation for visitors.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070" y="1124744"/>
            <a:ext cx="7787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Tresco's</a:t>
            </a: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Historic Monuments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0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8367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Tresco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Castles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72816"/>
            <a:ext cx="76097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Boat trips </a:t>
            </a:r>
            <a:r>
              <a:rPr lang="en-US" dirty="0" smtClean="0"/>
              <a:t>- </a:t>
            </a:r>
            <a:r>
              <a:rPr lang="en-US" dirty="0" err="1" smtClean="0"/>
              <a:t>Bryher</a:t>
            </a:r>
            <a:r>
              <a:rPr lang="en-US" dirty="0" smtClean="0"/>
              <a:t> Boat Services visit other islands daily as well as trips to see birds and seals. Private charters and fishing trips are also available.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Cycling</a:t>
            </a:r>
            <a:r>
              <a:rPr lang="en-US" dirty="0" smtClean="0"/>
              <a:t> - Bike hire is available on </a:t>
            </a:r>
            <a:r>
              <a:rPr lang="en-US" dirty="0" err="1" smtClean="0"/>
              <a:t>Tresco</a:t>
            </a:r>
            <a:r>
              <a:rPr lang="en-US" dirty="0" smtClean="0"/>
              <a:t> and St Mary's.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Diving </a:t>
            </a:r>
            <a:r>
              <a:rPr lang="en-US" dirty="0" smtClean="0"/>
              <a:t>- Explore </a:t>
            </a:r>
            <a:r>
              <a:rPr lang="en-US" dirty="0" err="1" smtClean="0"/>
              <a:t>Scilly</a:t>
            </a:r>
            <a:r>
              <a:rPr lang="en-US" dirty="0" smtClean="0"/>
              <a:t> under the sea, swim with seals or simply snorkel off one of the many sandy beaches surrounding the island with Isles of </a:t>
            </a:r>
            <a:r>
              <a:rPr lang="en-US" dirty="0" err="1" smtClean="0"/>
              <a:t>Scilly</a:t>
            </a:r>
            <a:r>
              <a:rPr lang="en-US" dirty="0" smtClean="0"/>
              <a:t> Diving School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Fishing</a:t>
            </a:r>
            <a:r>
              <a:rPr lang="en-US" dirty="0" smtClean="0"/>
              <a:t> - Trips can be arranged through </a:t>
            </a:r>
            <a:r>
              <a:rPr lang="en-US" dirty="0" err="1" smtClean="0"/>
              <a:t>Bryher</a:t>
            </a:r>
            <a:r>
              <a:rPr lang="en-US" dirty="0" smtClean="0"/>
              <a:t> Boat Services (see above) or you can fish from the shore, the deep clear waters are perfect for Pollock, Mackerel, and Mullet to name but a few. Or when tides permit simply grab a net and go shrimping!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Sailing/Windsurfing/Canoeing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3164" y="83809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Things to do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23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813690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44415" cy="30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32448" cy="302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1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9330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348800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Tresco</a:t>
            </a:r>
            <a:r>
              <a:rPr lang="en-US" sz="1600" dirty="0" smtClean="0"/>
              <a:t> has a wide range of accommodation, from fully-serviced rooms to self-catering cottages available by the night, by the week or even by the year, with our long-standing 30 year timeshare opportunities.</a:t>
            </a:r>
          </a:p>
          <a:p>
            <a:endParaRPr lang="en-US" sz="1600" dirty="0" smtClean="0"/>
          </a:p>
          <a:p>
            <a:r>
              <a:rPr lang="en-US" sz="1600" b="1" dirty="0" smtClean="0"/>
              <a:t>By the night </a:t>
            </a:r>
            <a:r>
              <a:rPr lang="en-US" sz="1600" dirty="0" smtClean="0"/>
              <a:t>-   The Sea Garden Cottages at the Island Hotel and The New Inn.</a:t>
            </a:r>
          </a:p>
          <a:p>
            <a:endParaRPr lang="en-US" sz="1600" dirty="0" smtClean="0"/>
          </a:p>
          <a:p>
            <a:r>
              <a:rPr lang="en-US" sz="1600" b="1" dirty="0" smtClean="0"/>
              <a:t>By the week </a:t>
            </a:r>
            <a:r>
              <a:rPr lang="en-US" sz="1600" dirty="0" smtClean="0"/>
              <a:t> - </a:t>
            </a:r>
            <a:r>
              <a:rPr lang="en-US" sz="1600" dirty="0" err="1" smtClean="0"/>
              <a:t>Tresco's</a:t>
            </a:r>
            <a:r>
              <a:rPr lang="en-US" sz="1600" dirty="0" smtClean="0"/>
              <a:t> rental holiday cottages provide a range of high-quality self-catering options. In addition, there are also the stylish, contemporary beachfront houses of the Flying Boat Club.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By the year </a:t>
            </a:r>
            <a:r>
              <a:rPr lang="en-US" sz="1600" dirty="0" smtClean="0"/>
              <a:t>- Timeshare cottages.</a:t>
            </a:r>
          </a:p>
          <a:p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80248" y="612465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Sea Garden Cottages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8341" y="469496"/>
            <a:ext cx="6423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Accommodation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1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794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Tresco Abbey Gardens</dc:title>
  <dc:creator>ALEX</dc:creator>
  <cp:lastModifiedBy>ALEX</cp:lastModifiedBy>
  <cp:revision>10</cp:revision>
  <dcterms:created xsi:type="dcterms:W3CDTF">2012-03-28T07:44:44Z</dcterms:created>
  <dcterms:modified xsi:type="dcterms:W3CDTF">2012-03-28T09:18:07Z</dcterms:modified>
</cp:coreProperties>
</file>