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4" r:id="rId5"/>
    <p:sldId id="265" r:id="rId6"/>
    <p:sldId id="259" r:id="rId7"/>
    <p:sldId id="267" r:id="rId8"/>
    <p:sldId id="270" r:id="rId9"/>
    <p:sldId id="269" r:id="rId10"/>
    <p:sldId id="263" r:id="rId11"/>
    <p:sldId id="274" r:id="rId12"/>
    <p:sldId id="261" r:id="rId13"/>
    <p:sldId id="262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 varScale="1">
        <p:scale>
          <a:sx n="88" d="100"/>
          <a:sy n="88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9DB75-6237-482E-AC4C-76E07C411125}" type="doc">
      <dgm:prSet loTypeId="urn:microsoft.com/office/officeart/2005/8/layout/equation1" loCatId="process" qsTypeId="urn:microsoft.com/office/officeart/2005/8/quickstyle/simple2" qsCatId="simple" csTypeId="urn:microsoft.com/office/officeart/2005/8/colors/accent2_1" csCatId="accent2" phldr="1"/>
      <dgm:spPr/>
    </dgm:pt>
    <dgm:pt modelId="{31D46D9F-79F5-4585-992B-2A565AB36A37}">
      <dgm:prSet phldrT="[Текст]" custT="1"/>
      <dgm:spPr/>
      <dgm:t>
        <a:bodyPr/>
        <a:lstStyle/>
        <a:p>
          <a:r>
            <a:rPr lang="ru-RU" sz="1800" dirty="0" smtClean="0"/>
            <a:t>ассоциация</a:t>
          </a:r>
          <a:endParaRPr lang="ru-RU" sz="1800" dirty="0"/>
        </a:p>
      </dgm:t>
    </dgm:pt>
    <dgm:pt modelId="{33843F87-F375-429C-90EA-182BD280FEC0}" type="parTrans" cxnId="{6F40951A-CB0F-4518-B499-D2FBC9105EE0}">
      <dgm:prSet/>
      <dgm:spPr/>
      <dgm:t>
        <a:bodyPr/>
        <a:lstStyle/>
        <a:p>
          <a:endParaRPr lang="ru-RU"/>
        </a:p>
      </dgm:t>
    </dgm:pt>
    <dgm:pt modelId="{B4FC2771-322D-4651-AD94-B17EF2D2EE12}" type="sibTrans" cxnId="{6F40951A-CB0F-4518-B499-D2FBC9105EE0}">
      <dgm:prSet/>
      <dgm:spPr/>
      <dgm:t>
        <a:bodyPr/>
        <a:lstStyle/>
        <a:p>
          <a:endParaRPr lang="ru-RU"/>
        </a:p>
      </dgm:t>
    </dgm:pt>
    <dgm:pt modelId="{EE3C1286-225F-46B6-B78F-F2AD101F3BFC}">
      <dgm:prSet phldrT="[Текст]" custT="1"/>
      <dgm:spPr/>
      <dgm:t>
        <a:bodyPr/>
        <a:lstStyle/>
        <a:p>
          <a:r>
            <a:rPr lang="ru-RU" sz="1800" dirty="0" smtClean="0"/>
            <a:t>Авторское «наведение»</a:t>
          </a:r>
          <a:endParaRPr lang="ru-RU" sz="1800" dirty="0"/>
        </a:p>
      </dgm:t>
    </dgm:pt>
    <dgm:pt modelId="{F7B1B9F5-E088-48C2-8A3B-9F1EE8A6EE04}" type="parTrans" cxnId="{E040B56D-BD01-44A7-836F-0DDDAFA99E0A}">
      <dgm:prSet/>
      <dgm:spPr/>
      <dgm:t>
        <a:bodyPr/>
        <a:lstStyle/>
        <a:p>
          <a:endParaRPr lang="ru-RU"/>
        </a:p>
      </dgm:t>
    </dgm:pt>
    <dgm:pt modelId="{3D1FE154-E90C-44E3-B235-1248270955D2}" type="sibTrans" cxnId="{E040B56D-BD01-44A7-836F-0DDDAFA99E0A}">
      <dgm:prSet/>
      <dgm:spPr/>
      <dgm:t>
        <a:bodyPr/>
        <a:lstStyle/>
        <a:p>
          <a:endParaRPr lang="ru-RU"/>
        </a:p>
      </dgm:t>
    </dgm:pt>
    <dgm:pt modelId="{38412F50-F1E2-48D0-A4A0-99E27A481C0F}">
      <dgm:prSet phldrT="[Текст]" custT="1"/>
      <dgm:spPr/>
      <dgm:t>
        <a:bodyPr/>
        <a:lstStyle/>
        <a:p>
          <a:r>
            <a:rPr lang="ru-RU" sz="1800" dirty="0" err="1" smtClean="0"/>
            <a:t>Контексту-альные</a:t>
          </a:r>
          <a:r>
            <a:rPr lang="ru-RU" sz="1800" dirty="0" smtClean="0"/>
            <a:t> антонимы</a:t>
          </a:r>
          <a:endParaRPr lang="ru-RU" sz="1800" dirty="0"/>
        </a:p>
      </dgm:t>
    </dgm:pt>
    <dgm:pt modelId="{4C3F8224-E0C5-41DE-8E0E-48F9F55E1067}" type="parTrans" cxnId="{4210FB8D-D8E5-4E50-99FA-651F40F2327E}">
      <dgm:prSet/>
      <dgm:spPr/>
      <dgm:t>
        <a:bodyPr/>
        <a:lstStyle/>
        <a:p>
          <a:endParaRPr lang="ru-RU"/>
        </a:p>
      </dgm:t>
    </dgm:pt>
    <dgm:pt modelId="{61DD084C-9427-4CCF-88C5-225B1BB79E6A}" type="sibTrans" cxnId="{4210FB8D-D8E5-4E50-99FA-651F40F2327E}">
      <dgm:prSet/>
      <dgm:spPr/>
      <dgm:t>
        <a:bodyPr/>
        <a:lstStyle/>
        <a:p>
          <a:endParaRPr lang="ru-RU"/>
        </a:p>
      </dgm:t>
    </dgm:pt>
    <dgm:pt modelId="{4946703B-A062-4DE8-854F-C0483E869175}" type="pres">
      <dgm:prSet presAssocID="{CEC9DB75-6237-482E-AC4C-76E07C411125}" presName="linearFlow" presStyleCnt="0">
        <dgm:presLayoutVars>
          <dgm:dir/>
          <dgm:resizeHandles val="exact"/>
        </dgm:presLayoutVars>
      </dgm:prSet>
      <dgm:spPr/>
    </dgm:pt>
    <dgm:pt modelId="{74E1BC3D-9EED-4AE7-83E6-5C898C854C36}" type="pres">
      <dgm:prSet presAssocID="{31D46D9F-79F5-4585-992B-2A565AB36A37}" presName="node" presStyleLbl="node1" presStyleIdx="0" presStyleCnt="3" custScaleX="144956" custLinFactNeighborX="31609" custLinFactNeighborY="-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03233-EB82-4F3B-8604-31A8756B2755}" type="pres">
      <dgm:prSet presAssocID="{B4FC2771-322D-4651-AD94-B17EF2D2EE12}" presName="spacerL" presStyleCnt="0"/>
      <dgm:spPr/>
    </dgm:pt>
    <dgm:pt modelId="{2911D123-6303-48B2-8C96-4874D2099778}" type="pres">
      <dgm:prSet presAssocID="{B4FC2771-322D-4651-AD94-B17EF2D2EE1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7DCF8CF-70CC-4D5E-A546-59A03F22FE47}" type="pres">
      <dgm:prSet presAssocID="{B4FC2771-322D-4651-AD94-B17EF2D2EE12}" presName="spacerR" presStyleCnt="0"/>
      <dgm:spPr/>
    </dgm:pt>
    <dgm:pt modelId="{8E983B8E-26BA-40AC-AE41-4D2F9320F85D}" type="pres">
      <dgm:prSet presAssocID="{EE3C1286-225F-46B6-B78F-F2AD101F3BFC}" presName="node" presStyleLbl="node1" presStyleIdx="1" presStyleCnt="3" custScaleX="14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C042C-E996-491B-AB28-0DEEC3CC2763}" type="pres">
      <dgm:prSet presAssocID="{3D1FE154-E90C-44E3-B235-1248270955D2}" presName="spacerL" presStyleCnt="0"/>
      <dgm:spPr/>
    </dgm:pt>
    <dgm:pt modelId="{7012F935-5CD0-4091-929B-A55DA7E193AC}" type="pres">
      <dgm:prSet presAssocID="{3D1FE154-E90C-44E3-B235-1248270955D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DD4ED0A-8A43-4290-8B1C-37C16412F6CD}" type="pres">
      <dgm:prSet presAssocID="{3D1FE154-E90C-44E3-B235-1248270955D2}" presName="spacerR" presStyleCnt="0"/>
      <dgm:spPr/>
    </dgm:pt>
    <dgm:pt modelId="{02708684-797A-4101-B479-CA393667F196}" type="pres">
      <dgm:prSet presAssocID="{38412F50-F1E2-48D0-A4A0-99E27A481C0F}" presName="node" presStyleLbl="node1" presStyleIdx="2" presStyleCnt="3" custScaleX="12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728BB-6BBF-4040-B100-1A7D97FE879E}" type="presOf" srcId="{38412F50-F1E2-48D0-A4A0-99E27A481C0F}" destId="{02708684-797A-4101-B479-CA393667F196}" srcOrd="0" destOrd="0" presId="urn:microsoft.com/office/officeart/2005/8/layout/equation1"/>
    <dgm:cxn modelId="{E040B56D-BD01-44A7-836F-0DDDAFA99E0A}" srcId="{CEC9DB75-6237-482E-AC4C-76E07C411125}" destId="{EE3C1286-225F-46B6-B78F-F2AD101F3BFC}" srcOrd="1" destOrd="0" parTransId="{F7B1B9F5-E088-48C2-8A3B-9F1EE8A6EE04}" sibTransId="{3D1FE154-E90C-44E3-B235-1248270955D2}"/>
    <dgm:cxn modelId="{4210FB8D-D8E5-4E50-99FA-651F40F2327E}" srcId="{CEC9DB75-6237-482E-AC4C-76E07C411125}" destId="{38412F50-F1E2-48D0-A4A0-99E27A481C0F}" srcOrd="2" destOrd="0" parTransId="{4C3F8224-E0C5-41DE-8E0E-48F9F55E1067}" sibTransId="{61DD084C-9427-4CCF-88C5-225B1BB79E6A}"/>
    <dgm:cxn modelId="{1F797007-A118-42EF-8A23-DEBA7DBCFF2E}" type="presOf" srcId="{3D1FE154-E90C-44E3-B235-1248270955D2}" destId="{7012F935-5CD0-4091-929B-A55DA7E193AC}" srcOrd="0" destOrd="0" presId="urn:microsoft.com/office/officeart/2005/8/layout/equation1"/>
    <dgm:cxn modelId="{12826E07-7A68-41B4-8C3A-A09519C08A07}" type="presOf" srcId="{EE3C1286-225F-46B6-B78F-F2AD101F3BFC}" destId="{8E983B8E-26BA-40AC-AE41-4D2F9320F85D}" srcOrd="0" destOrd="0" presId="urn:microsoft.com/office/officeart/2005/8/layout/equation1"/>
    <dgm:cxn modelId="{4015A94B-5471-4068-81FD-61DCC7367078}" type="presOf" srcId="{B4FC2771-322D-4651-AD94-B17EF2D2EE12}" destId="{2911D123-6303-48B2-8C96-4874D2099778}" srcOrd="0" destOrd="0" presId="urn:microsoft.com/office/officeart/2005/8/layout/equation1"/>
    <dgm:cxn modelId="{731AED99-A033-4143-A701-6BFFBFFA9C2C}" type="presOf" srcId="{CEC9DB75-6237-482E-AC4C-76E07C411125}" destId="{4946703B-A062-4DE8-854F-C0483E869175}" srcOrd="0" destOrd="0" presId="urn:microsoft.com/office/officeart/2005/8/layout/equation1"/>
    <dgm:cxn modelId="{2E3C5534-0461-4D4A-A218-5902679D2028}" type="presOf" srcId="{31D46D9F-79F5-4585-992B-2A565AB36A37}" destId="{74E1BC3D-9EED-4AE7-83E6-5C898C854C36}" srcOrd="0" destOrd="0" presId="urn:microsoft.com/office/officeart/2005/8/layout/equation1"/>
    <dgm:cxn modelId="{6F40951A-CB0F-4518-B499-D2FBC9105EE0}" srcId="{CEC9DB75-6237-482E-AC4C-76E07C411125}" destId="{31D46D9F-79F5-4585-992B-2A565AB36A37}" srcOrd="0" destOrd="0" parTransId="{33843F87-F375-429C-90EA-182BD280FEC0}" sibTransId="{B4FC2771-322D-4651-AD94-B17EF2D2EE12}"/>
    <dgm:cxn modelId="{056CB518-BD04-4AD2-82F5-D570F55B2794}" type="presParOf" srcId="{4946703B-A062-4DE8-854F-C0483E869175}" destId="{74E1BC3D-9EED-4AE7-83E6-5C898C854C36}" srcOrd="0" destOrd="0" presId="urn:microsoft.com/office/officeart/2005/8/layout/equation1"/>
    <dgm:cxn modelId="{DD410A57-5EDE-434B-B77A-51F5281D91B9}" type="presParOf" srcId="{4946703B-A062-4DE8-854F-C0483E869175}" destId="{11003233-EB82-4F3B-8604-31A8756B2755}" srcOrd="1" destOrd="0" presId="urn:microsoft.com/office/officeart/2005/8/layout/equation1"/>
    <dgm:cxn modelId="{40688F55-BF08-4993-9728-B0719E87CC87}" type="presParOf" srcId="{4946703B-A062-4DE8-854F-C0483E869175}" destId="{2911D123-6303-48B2-8C96-4874D2099778}" srcOrd="2" destOrd="0" presId="urn:microsoft.com/office/officeart/2005/8/layout/equation1"/>
    <dgm:cxn modelId="{0C5540C8-31C1-412C-9367-2F1D504A1574}" type="presParOf" srcId="{4946703B-A062-4DE8-854F-C0483E869175}" destId="{47DCF8CF-70CC-4D5E-A546-59A03F22FE47}" srcOrd="3" destOrd="0" presId="urn:microsoft.com/office/officeart/2005/8/layout/equation1"/>
    <dgm:cxn modelId="{3FE12C15-2EBD-48F3-89BE-3C0AA3937A43}" type="presParOf" srcId="{4946703B-A062-4DE8-854F-C0483E869175}" destId="{8E983B8E-26BA-40AC-AE41-4D2F9320F85D}" srcOrd="4" destOrd="0" presId="urn:microsoft.com/office/officeart/2005/8/layout/equation1"/>
    <dgm:cxn modelId="{7559E5C3-6F3A-47C6-95C6-AE48DAA9D73A}" type="presParOf" srcId="{4946703B-A062-4DE8-854F-C0483E869175}" destId="{4CEC042C-E996-491B-AB28-0DEEC3CC2763}" srcOrd="5" destOrd="0" presId="urn:microsoft.com/office/officeart/2005/8/layout/equation1"/>
    <dgm:cxn modelId="{AA5EE4E4-D22C-48B8-AA25-C09B952A96DA}" type="presParOf" srcId="{4946703B-A062-4DE8-854F-C0483E869175}" destId="{7012F935-5CD0-4091-929B-A55DA7E193AC}" srcOrd="6" destOrd="0" presId="urn:microsoft.com/office/officeart/2005/8/layout/equation1"/>
    <dgm:cxn modelId="{78FF6AFE-7784-4F51-B725-A030D32B35A3}" type="presParOf" srcId="{4946703B-A062-4DE8-854F-C0483E869175}" destId="{FDD4ED0A-8A43-4290-8B1C-37C16412F6CD}" srcOrd="7" destOrd="0" presId="urn:microsoft.com/office/officeart/2005/8/layout/equation1"/>
    <dgm:cxn modelId="{AA3C6A4D-5DEA-4AF6-9F1A-881950A1EF75}" type="presParOf" srcId="{4946703B-A062-4DE8-854F-C0483E869175}" destId="{02708684-797A-4101-B479-CA393667F19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71A07-ED95-4799-B944-6FCA14590D8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2AA12B-9962-4144-BDB8-C1749D5BEFCD}">
      <dgm:prSet phldrT="[Текст]"/>
      <dgm:spPr/>
      <dgm:t>
        <a:bodyPr/>
        <a:lstStyle/>
        <a:p>
          <a:r>
            <a:rPr lang="ru-RU" dirty="0" smtClean="0"/>
            <a:t>рядчик</a:t>
          </a:r>
          <a:endParaRPr lang="ru-RU" dirty="0"/>
        </a:p>
      </dgm:t>
    </dgm:pt>
    <dgm:pt modelId="{1992C379-7C2A-4FA1-87BE-8E426D09EF9C}" type="parTrans" cxnId="{DFCE83EC-6FF4-4078-B8A9-12C6D92FC086}">
      <dgm:prSet/>
      <dgm:spPr/>
      <dgm:t>
        <a:bodyPr/>
        <a:lstStyle/>
        <a:p>
          <a:endParaRPr lang="ru-RU"/>
        </a:p>
      </dgm:t>
    </dgm:pt>
    <dgm:pt modelId="{A9FB7273-DC66-4207-8EA2-53E7C85DD216}" type="sibTrans" cxnId="{DFCE83EC-6FF4-4078-B8A9-12C6D92FC086}">
      <dgm:prSet/>
      <dgm:spPr/>
      <dgm:t>
        <a:bodyPr/>
        <a:lstStyle/>
        <a:p>
          <a:endParaRPr lang="ru-RU"/>
        </a:p>
      </dgm:t>
    </dgm:pt>
    <dgm:pt modelId="{C03562D4-7DA9-4BE6-8EF1-0971D4896E0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Городской мещанин</a:t>
          </a:r>
          <a:endParaRPr lang="ru-RU" sz="2400" dirty="0"/>
        </a:p>
      </dgm:t>
    </dgm:pt>
    <dgm:pt modelId="{F343CF2E-740F-4129-B48D-BDADDBB06E86}" type="parTrans" cxnId="{1D7D5248-ED34-408C-A762-AE27E6412264}">
      <dgm:prSet/>
      <dgm:spPr/>
      <dgm:t>
        <a:bodyPr/>
        <a:lstStyle/>
        <a:p>
          <a:endParaRPr lang="ru-RU"/>
        </a:p>
      </dgm:t>
    </dgm:pt>
    <dgm:pt modelId="{F14B74B0-F080-44DD-94BD-CE5492A06131}" type="sibTrans" cxnId="{1D7D5248-ED34-408C-A762-AE27E6412264}">
      <dgm:prSet/>
      <dgm:spPr/>
      <dgm:t>
        <a:bodyPr/>
        <a:lstStyle/>
        <a:p>
          <a:endParaRPr lang="ru-RU"/>
        </a:p>
      </dgm:t>
    </dgm:pt>
    <dgm:pt modelId="{6B848A60-C9C2-4D58-9665-DACB9E4517DB}">
      <dgm:prSet phldrT="[Текст]"/>
      <dgm:spPr/>
      <dgm:t>
        <a:bodyPr/>
        <a:lstStyle/>
        <a:p>
          <a:r>
            <a:rPr lang="ru-RU" dirty="0" smtClean="0"/>
            <a:t>Яков</a:t>
          </a:r>
          <a:endParaRPr lang="ru-RU" dirty="0"/>
        </a:p>
      </dgm:t>
    </dgm:pt>
    <dgm:pt modelId="{E4FEFF04-268A-403F-A057-B8F2ECCBBEF3}" type="parTrans" cxnId="{08F0F0E6-4EC6-4A73-9B55-7273FBDE7E85}">
      <dgm:prSet/>
      <dgm:spPr/>
      <dgm:t>
        <a:bodyPr/>
        <a:lstStyle/>
        <a:p>
          <a:endParaRPr lang="ru-RU"/>
        </a:p>
      </dgm:t>
    </dgm:pt>
    <dgm:pt modelId="{4A2C5E93-AB77-48C3-B7FF-1B62D68A992A}" type="sibTrans" cxnId="{08F0F0E6-4EC6-4A73-9B55-7273FBDE7E85}">
      <dgm:prSet/>
      <dgm:spPr/>
      <dgm:t>
        <a:bodyPr/>
        <a:lstStyle/>
        <a:p>
          <a:endParaRPr lang="ru-RU"/>
        </a:p>
      </dgm:t>
    </dgm:pt>
    <dgm:pt modelId="{90735948-304E-4309-822B-6C00F473579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Рабочий</a:t>
          </a:r>
          <a:endParaRPr lang="ru-RU" sz="2400" dirty="0"/>
        </a:p>
      </dgm:t>
    </dgm:pt>
    <dgm:pt modelId="{03849CA3-01B0-4A9E-9FCE-3361EDB16273}" type="parTrans" cxnId="{404BCC96-654D-4798-AFBE-8345195693BA}">
      <dgm:prSet/>
      <dgm:spPr/>
      <dgm:t>
        <a:bodyPr/>
        <a:lstStyle/>
        <a:p>
          <a:endParaRPr lang="ru-RU"/>
        </a:p>
      </dgm:t>
    </dgm:pt>
    <dgm:pt modelId="{9324956C-464A-4AB1-9105-BA4669B2C34B}" type="sibTrans" cxnId="{404BCC96-654D-4798-AFBE-8345195693BA}">
      <dgm:prSet/>
      <dgm:spPr/>
      <dgm:t>
        <a:bodyPr/>
        <a:lstStyle/>
        <a:p>
          <a:endParaRPr lang="ru-RU"/>
        </a:p>
      </dgm:t>
    </dgm:pt>
    <dgm:pt modelId="{47C870E4-57BF-4FDB-B101-745EB4355EC1}">
      <dgm:prSet custT="1"/>
      <dgm:spPr/>
      <dgm:t>
        <a:bodyPr/>
        <a:lstStyle/>
        <a:p>
          <a:r>
            <a:rPr lang="ru-RU" sz="2400" dirty="0" smtClean="0"/>
            <a:t>Черпальщик на бумажной фабрике у купца</a:t>
          </a:r>
          <a:endParaRPr lang="ru-RU" sz="2400" dirty="0"/>
        </a:p>
      </dgm:t>
    </dgm:pt>
    <dgm:pt modelId="{66E510D3-9211-499E-A32F-FB77B01647D8}" type="parTrans" cxnId="{5C215304-62C3-4BD4-A0AB-B94F61D6A4F4}">
      <dgm:prSet/>
      <dgm:spPr/>
      <dgm:t>
        <a:bodyPr/>
        <a:lstStyle/>
        <a:p>
          <a:endParaRPr lang="ru-RU"/>
        </a:p>
      </dgm:t>
    </dgm:pt>
    <dgm:pt modelId="{7DA955B0-4AC1-44F8-BD69-9232581F059D}" type="sibTrans" cxnId="{5C215304-62C3-4BD4-A0AB-B94F61D6A4F4}">
      <dgm:prSet/>
      <dgm:spPr/>
      <dgm:t>
        <a:bodyPr/>
        <a:lstStyle/>
        <a:p>
          <a:endParaRPr lang="ru-RU"/>
        </a:p>
      </dgm:t>
    </dgm:pt>
    <dgm:pt modelId="{2FFC6C1B-1BD8-4E24-8A3A-BE4E0D7E9701}">
      <dgm:prSet custT="1"/>
      <dgm:spPr/>
      <dgm:t>
        <a:bodyPr/>
        <a:lstStyle/>
        <a:p>
          <a:r>
            <a:rPr lang="ru-RU" sz="2400" dirty="0" smtClean="0"/>
            <a:t>Наемник </a:t>
          </a:r>
          <a:endParaRPr lang="ru-RU" sz="2400" dirty="0"/>
        </a:p>
      </dgm:t>
    </dgm:pt>
    <dgm:pt modelId="{8156267C-80C1-4318-9045-7383B8EF52A2}" type="parTrans" cxnId="{66CB0D3C-4FA4-45FB-89D0-89A1DF98DA8B}">
      <dgm:prSet/>
      <dgm:spPr/>
      <dgm:t>
        <a:bodyPr/>
        <a:lstStyle/>
        <a:p>
          <a:endParaRPr lang="ru-RU"/>
        </a:p>
      </dgm:t>
    </dgm:pt>
    <dgm:pt modelId="{8EE09E59-8775-44B1-97A6-F8045376CAAE}" type="sibTrans" cxnId="{66CB0D3C-4FA4-45FB-89D0-89A1DF98DA8B}">
      <dgm:prSet/>
      <dgm:spPr/>
      <dgm:t>
        <a:bodyPr/>
        <a:lstStyle/>
        <a:p>
          <a:endParaRPr lang="ru-RU"/>
        </a:p>
      </dgm:t>
    </dgm:pt>
    <dgm:pt modelId="{8A53C071-EF06-45DD-B58A-1A2604B90480}">
      <dgm:prSet custT="1"/>
      <dgm:spPr/>
      <dgm:t>
        <a:bodyPr/>
        <a:lstStyle/>
        <a:p>
          <a:r>
            <a:rPr lang="ru-RU" sz="2400" dirty="0" smtClean="0"/>
            <a:t>По  душе был «художник во всех смыслах слова»</a:t>
          </a:r>
          <a:endParaRPr lang="ru-RU" sz="2400" dirty="0"/>
        </a:p>
      </dgm:t>
    </dgm:pt>
    <dgm:pt modelId="{F2BC8AAC-F3AB-4CBD-9436-0E7D1B22C357}" type="parTrans" cxnId="{3A339F6E-BAFA-4D3A-8BD3-29F65D12181E}">
      <dgm:prSet/>
      <dgm:spPr/>
      <dgm:t>
        <a:bodyPr/>
        <a:lstStyle/>
        <a:p>
          <a:endParaRPr lang="ru-RU"/>
        </a:p>
      </dgm:t>
    </dgm:pt>
    <dgm:pt modelId="{672521DF-2194-4D1F-858A-B3E6ACD38AF0}" type="sibTrans" cxnId="{3A339F6E-BAFA-4D3A-8BD3-29F65D12181E}">
      <dgm:prSet/>
      <dgm:spPr/>
      <dgm:t>
        <a:bodyPr/>
        <a:lstStyle/>
        <a:p>
          <a:endParaRPr lang="ru-RU"/>
        </a:p>
      </dgm:t>
    </dgm:pt>
    <dgm:pt modelId="{0F5D1BF0-BF22-4075-AB25-E8AD72A7548D}">
      <dgm:prSet custT="1"/>
      <dgm:spPr/>
      <dgm:t>
        <a:bodyPr/>
        <a:lstStyle/>
        <a:p>
          <a:r>
            <a:rPr lang="ru-RU" sz="2400" dirty="0" smtClean="0"/>
            <a:t>Рядчик </a:t>
          </a:r>
          <a:endParaRPr lang="ru-RU" sz="2400" dirty="0"/>
        </a:p>
      </dgm:t>
    </dgm:pt>
    <dgm:pt modelId="{E5B69542-78EC-4F98-90A3-00A54396CB26}" type="parTrans" cxnId="{2D1C0193-E184-47A3-AEB4-496035383758}">
      <dgm:prSet/>
      <dgm:spPr/>
      <dgm:t>
        <a:bodyPr/>
        <a:lstStyle/>
        <a:p>
          <a:endParaRPr lang="ru-RU"/>
        </a:p>
      </dgm:t>
    </dgm:pt>
    <dgm:pt modelId="{9B613BEA-5A7A-4263-81F9-015041601D46}" type="sibTrans" cxnId="{2D1C0193-E184-47A3-AEB4-496035383758}">
      <dgm:prSet/>
      <dgm:spPr/>
      <dgm:t>
        <a:bodyPr/>
        <a:lstStyle/>
        <a:p>
          <a:endParaRPr lang="ru-RU"/>
        </a:p>
      </dgm:t>
    </dgm:pt>
    <dgm:pt modelId="{6C73070B-3D4B-4CC2-B7DC-44561B9FD654}">
      <dgm:prSet custT="1"/>
      <dgm:spPr/>
      <dgm:t>
        <a:bodyPr/>
        <a:lstStyle/>
        <a:p>
          <a:r>
            <a:rPr lang="ru-RU" sz="2400" dirty="0" smtClean="0"/>
            <a:t>Наёмщик </a:t>
          </a:r>
          <a:endParaRPr lang="ru-RU" sz="2400" dirty="0"/>
        </a:p>
      </dgm:t>
    </dgm:pt>
    <dgm:pt modelId="{06406A40-BD6C-443F-951C-0F14FC92EE8E}" type="parTrans" cxnId="{997AC2D7-8B37-4055-98E9-4B7C4CCD0D34}">
      <dgm:prSet/>
      <dgm:spPr/>
      <dgm:t>
        <a:bodyPr/>
        <a:lstStyle/>
        <a:p>
          <a:endParaRPr lang="ru-RU"/>
        </a:p>
      </dgm:t>
    </dgm:pt>
    <dgm:pt modelId="{D1C90542-8F0F-417D-8AD4-1DB84A1FF158}" type="sibTrans" cxnId="{997AC2D7-8B37-4055-98E9-4B7C4CCD0D34}">
      <dgm:prSet/>
      <dgm:spPr/>
      <dgm:t>
        <a:bodyPr/>
        <a:lstStyle/>
        <a:p>
          <a:endParaRPr lang="ru-RU"/>
        </a:p>
      </dgm:t>
    </dgm:pt>
    <dgm:pt modelId="{F6517FC2-C20C-47AB-A888-AB98D1EF6B64}">
      <dgm:prSet custT="1"/>
      <dgm:spPr/>
      <dgm:t>
        <a:bodyPr/>
        <a:lstStyle/>
        <a:p>
          <a:r>
            <a:rPr lang="ru-RU" sz="2400" dirty="0" smtClean="0"/>
            <a:t>«Изворотливый и бойкий» делец</a:t>
          </a:r>
          <a:endParaRPr lang="ru-RU" sz="2400" dirty="0"/>
        </a:p>
      </dgm:t>
    </dgm:pt>
    <dgm:pt modelId="{06474918-216A-4552-8D3D-39BB7A58E622}" type="parTrans" cxnId="{E426B81F-6B0C-493D-BE3D-52CAB92713BB}">
      <dgm:prSet/>
      <dgm:spPr/>
      <dgm:t>
        <a:bodyPr/>
        <a:lstStyle/>
        <a:p>
          <a:endParaRPr lang="ru-RU"/>
        </a:p>
      </dgm:t>
    </dgm:pt>
    <dgm:pt modelId="{39A309EF-C2F9-4C98-8268-15A61DC49A9F}" type="sibTrans" cxnId="{E426B81F-6B0C-493D-BE3D-52CAB92713BB}">
      <dgm:prSet/>
      <dgm:spPr/>
      <dgm:t>
        <a:bodyPr/>
        <a:lstStyle/>
        <a:p>
          <a:endParaRPr lang="ru-RU"/>
        </a:p>
      </dgm:t>
    </dgm:pt>
    <dgm:pt modelId="{98C22BD3-CECC-41BA-8083-C70B29199B92}" type="pres">
      <dgm:prSet presAssocID="{50271A07-ED95-4799-B944-6FCA14590D8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649CAC-A02F-4DC6-80E8-BADC05AA6E99}" type="pres">
      <dgm:prSet presAssocID="{A22AA12B-9962-4144-BDB8-C1749D5BEFCD}" presName="compositeNode" presStyleCnt="0">
        <dgm:presLayoutVars>
          <dgm:bulletEnabled val="1"/>
        </dgm:presLayoutVars>
      </dgm:prSet>
      <dgm:spPr/>
    </dgm:pt>
    <dgm:pt modelId="{0BFFF855-ED9E-4BAE-B174-827BBC4CE94F}" type="pres">
      <dgm:prSet presAssocID="{A22AA12B-9962-4144-BDB8-C1749D5BEFCD}" presName="image" presStyleLbl="fgImgPlace1" presStyleIdx="0" presStyleCnt="2" custScaleX="69274" custScaleY="97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C074E7-D2BA-4697-AEBF-C7EFDF799BFD}" type="pres">
      <dgm:prSet presAssocID="{A22AA12B-9962-4144-BDB8-C1749D5BEFC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E73E-E8F9-460F-88A7-634CEB8E583D}" type="pres">
      <dgm:prSet presAssocID="{A22AA12B-9962-4144-BDB8-C1749D5BEFC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9070-3A22-4770-88DE-4A42CA4C607F}" type="pres">
      <dgm:prSet presAssocID="{A9FB7273-DC66-4207-8EA2-53E7C85DD216}" presName="sibTrans" presStyleCnt="0"/>
      <dgm:spPr/>
    </dgm:pt>
    <dgm:pt modelId="{1B4B569D-73E1-4ED1-8631-8E407C056D7C}" type="pres">
      <dgm:prSet presAssocID="{6B848A60-C9C2-4D58-9665-DACB9E4517DB}" presName="compositeNode" presStyleCnt="0">
        <dgm:presLayoutVars>
          <dgm:bulletEnabled val="1"/>
        </dgm:presLayoutVars>
      </dgm:prSet>
      <dgm:spPr/>
    </dgm:pt>
    <dgm:pt modelId="{331CAA6B-3EC6-41D4-A51F-D083A8ABB91F}" type="pres">
      <dgm:prSet presAssocID="{6B848A60-C9C2-4D58-9665-DACB9E4517DB}" presName="image" presStyleLbl="fgImgPlace1" presStyleIdx="1" presStyleCnt="2" custScaleX="704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11A945-DC66-4726-B04B-0BB75B41ABA2}" type="pres">
      <dgm:prSet presAssocID="{6B848A60-C9C2-4D58-9665-DACB9E4517DB}" presName="childNode" presStyleLbl="node1" presStyleIdx="1" presStyleCnt="2" custScaleX="112199" custLinFactNeighborX="5111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5CB20-986A-4456-87A1-802BB304383B}" type="pres">
      <dgm:prSet presAssocID="{6B848A60-C9C2-4D58-9665-DACB9E4517DB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E83EC-6FF4-4078-B8A9-12C6D92FC086}" srcId="{50271A07-ED95-4799-B944-6FCA14590D86}" destId="{A22AA12B-9962-4144-BDB8-C1749D5BEFCD}" srcOrd="0" destOrd="0" parTransId="{1992C379-7C2A-4FA1-87BE-8E426D09EF9C}" sibTransId="{A9FB7273-DC66-4207-8EA2-53E7C85DD216}"/>
    <dgm:cxn modelId="{1CF21D7C-12E7-477A-A4A4-F93D559FDCB5}" type="presOf" srcId="{8A53C071-EF06-45DD-B58A-1A2604B90480}" destId="{0411A945-DC66-4726-B04B-0BB75B41ABA2}" srcOrd="0" destOrd="3" presId="urn:microsoft.com/office/officeart/2005/8/layout/hList2"/>
    <dgm:cxn modelId="{E426B81F-6B0C-493D-BE3D-52CAB92713BB}" srcId="{A22AA12B-9962-4144-BDB8-C1749D5BEFCD}" destId="{F6517FC2-C20C-47AB-A888-AB98D1EF6B64}" srcOrd="3" destOrd="0" parTransId="{06474918-216A-4552-8D3D-39BB7A58E622}" sibTransId="{39A309EF-C2F9-4C98-8268-15A61DC49A9F}"/>
    <dgm:cxn modelId="{B1CE9E0B-8E38-4FFF-9090-7F5C64A03185}" type="presOf" srcId="{C03562D4-7DA9-4BE6-8EF1-0971D4896E00}" destId="{9DC074E7-D2BA-4697-AEBF-C7EFDF799BFD}" srcOrd="0" destOrd="0" presId="urn:microsoft.com/office/officeart/2005/8/layout/hList2"/>
    <dgm:cxn modelId="{404BCC96-654D-4798-AFBE-8345195693BA}" srcId="{6B848A60-C9C2-4D58-9665-DACB9E4517DB}" destId="{90735948-304E-4309-822B-6C00F473579B}" srcOrd="0" destOrd="0" parTransId="{03849CA3-01B0-4A9E-9FCE-3361EDB16273}" sibTransId="{9324956C-464A-4AB1-9105-BA4669B2C34B}"/>
    <dgm:cxn modelId="{6B5AF497-AE4D-4B35-83CF-140DF221B4A7}" type="presOf" srcId="{6B848A60-C9C2-4D58-9665-DACB9E4517DB}" destId="{6025CB20-986A-4456-87A1-802BB304383B}" srcOrd="0" destOrd="0" presId="urn:microsoft.com/office/officeart/2005/8/layout/hList2"/>
    <dgm:cxn modelId="{3A339F6E-BAFA-4D3A-8BD3-29F65D12181E}" srcId="{6B848A60-C9C2-4D58-9665-DACB9E4517DB}" destId="{8A53C071-EF06-45DD-B58A-1A2604B90480}" srcOrd="3" destOrd="0" parTransId="{F2BC8AAC-F3AB-4CBD-9436-0E7D1B22C357}" sibTransId="{672521DF-2194-4D1F-858A-B3E6ACD38AF0}"/>
    <dgm:cxn modelId="{17680877-B9B5-4B8A-BA42-AD67139FAF4D}" type="presOf" srcId="{0F5D1BF0-BF22-4075-AB25-E8AD72A7548D}" destId="{9DC074E7-D2BA-4697-AEBF-C7EFDF799BFD}" srcOrd="0" destOrd="1" presId="urn:microsoft.com/office/officeart/2005/8/layout/hList2"/>
    <dgm:cxn modelId="{BE7A9BCC-B9B7-409F-B41C-B36950F62631}" type="presOf" srcId="{50271A07-ED95-4799-B944-6FCA14590D86}" destId="{98C22BD3-CECC-41BA-8083-C70B29199B92}" srcOrd="0" destOrd="0" presId="urn:microsoft.com/office/officeart/2005/8/layout/hList2"/>
    <dgm:cxn modelId="{66CB0D3C-4FA4-45FB-89D0-89A1DF98DA8B}" srcId="{6B848A60-C9C2-4D58-9665-DACB9E4517DB}" destId="{2FFC6C1B-1BD8-4E24-8A3A-BE4E0D7E9701}" srcOrd="2" destOrd="0" parTransId="{8156267C-80C1-4318-9045-7383B8EF52A2}" sibTransId="{8EE09E59-8775-44B1-97A6-F8045376CAAE}"/>
    <dgm:cxn modelId="{B8597FEA-A039-4925-BABA-1C8E7A622F87}" type="presOf" srcId="{A22AA12B-9962-4144-BDB8-C1749D5BEFCD}" destId="{6650E73E-E8F9-460F-88A7-634CEB8E583D}" srcOrd="0" destOrd="0" presId="urn:microsoft.com/office/officeart/2005/8/layout/hList2"/>
    <dgm:cxn modelId="{08F0F0E6-4EC6-4A73-9B55-7273FBDE7E85}" srcId="{50271A07-ED95-4799-B944-6FCA14590D86}" destId="{6B848A60-C9C2-4D58-9665-DACB9E4517DB}" srcOrd="1" destOrd="0" parTransId="{E4FEFF04-268A-403F-A057-B8F2ECCBBEF3}" sibTransId="{4A2C5E93-AB77-48C3-B7FF-1B62D68A992A}"/>
    <dgm:cxn modelId="{C9100B3E-3E30-4C9E-B39E-50296D58F22B}" type="presOf" srcId="{F6517FC2-C20C-47AB-A888-AB98D1EF6B64}" destId="{9DC074E7-D2BA-4697-AEBF-C7EFDF799BFD}" srcOrd="0" destOrd="3" presId="urn:microsoft.com/office/officeart/2005/8/layout/hList2"/>
    <dgm:cxn modelId="{2D1C0193-E184-47A3-AEB4-496035383758}" srcId="{A22AA12B-9962-4144-BDB8-C1749D5BEFCD}" destId="{0F5D1BF0-BF22-4075-AB25-E8AD72A7548D}" srcOrd="1" destOrd="0" parTransId="{E5B69542-78EC-4F98-90A3-00A54396CB26}" sibTransId="{9B613BEA-5A7A-4263-81F9-015041601D46}"/>
    <dgm:cxn modelId="{E1AEA5D9-9D8C-4926-95C8-01FCC112E41E}" type="presOf" srcId="{2FFC6C1B-1BD8-4E24-8A3A-BE4E0D7E9701}" destId="{0411A945-DC66-4726-B04B-0BB75B41ABA2}" srcOrd="0" destOrd="2" presId="urn:microsoft.com/office/officeart/2005/8/layout/hList2"/>
    <dgm:cxn modelId="{5C215304-62C3-4BD4-A0AB-B94F61D6A4F4}" srcId="{6B848A60-C9C2-4D58-9665-DACB9E4517DB}" destId="{47C870E4-57BF-4FDB-B101-745EB4355EC1}" srcOrd="1" destOrd="0" parTransId="{66E510D3-9211-499E-A32F-FB77B01647D8}" sibTransId="{7DA955B0-4AC1-44F8-BD69-9232581F059D}"/>
    <dgm:cxn modelId="{B36EB497-992A-4E76-BC00-57EF542565C4}" type="presOf" srcId="{90735948-304E-4309-822B-6C00F473579B}" destId="{0411A945-DC66-4726-B04B-0BB75B41ABA2}" srcOrd="0" destOrd="0" presId="urn:microsoft.com/office/officeart/2005/8/layout/hList2"/>
    <dgm:cxn modelId="{2B8B345E-47AD-4B0D-81FD-795C33B4ABE6}" type="presOf" srcId="{6C73070B-3D4B-4CC2-B7DC-44561B9FD654}" destId="{9DC074E7-D2BA-4697-AEBF-C7EFDF799BFD}" srcOrd="0" destOrd="2" presId="urn:microsoft.com/office/officeart/2005/8/layout/hList2"/>
    <dgm:cxn modelId="{997AC2D7-8B37-4055-98E9-4B7C4CCD0D34}" srcId="{A22AA12B-9962-4144-BDB8-C1749D5BEFCD}" destId="{6C73070B-3D4B-4CC2-B7DC-44561B9FD654}" srcOrd="2" destOrd="0" parTransId="{06406A40-BD6C-443F-951C-0F14FC92EE8E}" sibTransId="{D1C90542-8F0F-417D-8AD4-1DB84A1FF158}"/>
    <dgm:cxn modelId="{1D7D5248-ED34-408C-A762-AE27E6412264}" srcId="{A22AA12B-9962-4144-BDB8-C1749D5BEFCD}" destId="{C03562D4-7DA9-4BE6-8EF1-0971D4896E00}" srcOrd="0" destOrd="0" parTransId="{F343CF2E-740F-4129-B48D-BDADDBB06E86}" sibTransId="{F14B74B0-F080-44DD-94BD-CE5492A06131}"/>
    <dgm:cxn modelId="{AE56CA53-86A8-4E60-8F1F-9BEB911E42EF}" type="presOf" srcId="{47C870E4-57BF-4FDB-B101-745EB4355EC1}" destId="{0411A945-DC66-4726-B04B-0BB75B41ABA2}" srcOrd="0" destOrd="1" presId="urn:microsoft.com/office/officeart/2005/8/layout/hList2"/>
    <dgm:cxn modelId="{D3500B87-836E-406E-93D6-8FC1C32C8544}" type="presParOf" srcId="{98C22BD3-CECC-41BA-8083-C70B29199B92}" destId="{5E649CAC-A02F-4DC6-80E8-BADC05AA6E99}" srcOrd="0" destOrd="0" presId="urn:microsoft.com/office/officeart/2005/8/layout/hList2"/>
    <dgm:cxn modelId="{52D18037-DF32-4FD5-8B24-CD3FA68ACBDF}" type="presParOf" srcId="{5E649CAC-A02F-4DC6-80E8-BADC05AA6E99}" destId="{0BFFF855-ED9E-4BAE-B174-827BBC4CE94F}" srcOrd="0" destOrd="0" presId="urn:microsoft.com/office/officeart/2005/8/layout/hList2"/>
    <dgm:cxn modelId="{BC98B243-60CA-4D5C-B55B-649055ED0716}" type="presParOf" srcId="{5E649CAC-A02F-4DC6-80E8-BADC05AA6E99}" destId="{9DC074E7-D2BA-4697-AEBF-C7EFDF799BFD}" srcOrd="1" destOrd="0" presId="urn:microsoft.com/office/officeart/2005/8/layout/hList2"/>
    <dgm:cxn modelId="{B26CA901-33BC-4496-AE65-80FE493253B1}" type="presParOf" srcId="{5E649CAC-A02F-4DC6-80E8-BADC05AA6E99}" destId="{6650E73E-E8F9-460F-88A7-634CEB8E583D}" srcOrd="2" destOrd="0" presId="urn:microsoft.com/office/officeart/2005/8/layout/hList2"/>
    <dgm:cxn modelId="{C5FD2C6D-93F2-4649-9479-1C750FF81D44}" type="presParOf" srcId="{98C22BD3-CECC-41BA-8083-C70B29199B92}" destId="{CF009070-3A22-4770-88DE-4A42CA4C607F}" srcOrd="1" destOrd="0" presId="urn:microsoft.com/office/officeart/2005/8/layout/hList2"/>
    <dgm:cxn modelId="{ECF4AB59-4058-4863-A599-D4D623CC70AE}" type="presParOf" srcId="{98C22BD3-CECC-41BA-8083-C70B29199B92}" destId="{1B4B569D-73E1-4ED1-8631-8E407C056D7C}" srcOrd="2" destOrd="0" presId="urn:microsoft.com/office/officeart/2005/8/layout/hList2"/>
    <dgm:cxn modelId="{BEE6ED8D-AC12-4CF7-9B29-7B02DBA530ED}" type="presParOf" srcId="{1B4B569D-73E1-4ED1-8631-8E407C056D7C}" destId="{331CAA6B-3EC6-41D4-A51F-D083A8ABB91F}" srcOrd="0" destOrd="0" presId="urn:microsoft.com/office/officeart/2005/8/layout/hList2"/>
    <dgm:cxn modelId="{41FAA387-62EC-4553-9712-E8DB63F3357D}" type="presParOf" srcId="{1B4B569D-73E1-4ED1-8631-8E407C056D7C}" destId="{0411A945-DC66-4726-B04B-0BB75B41ABA2}" srcOrd="1" destOrd="0" presId="urn:microsoft.com/office/officeart/2005/8/layout/hList2"/>
    <dgm:cxn modelId="{6662BDBB-398A-4A2C-BA30-08D99A22133A}" type="presParOf" srcId="{1B4B569D-73E1-4ED1-8631-8E407C056D7C}" destId="{6025CB20-986A-4456-87A1-802BB304383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B6223-7319-491C-A1FF-24A4080BAFB0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3F99CE5-8719-491D-8D73-A42A859EA679}">
      <dgm:prSet phldrT="[Текст]" custT="1"/>
      <dgm:spPr/>
      <dgm:t>
        <a:bodyPr/>
        <a:lstStyle/>
        <a:p>
          <a:r>
            <a:rPr lang="ru-RU" sz="1800" dirty="0" smtClean="0"/>
            <a:t>Он «играл и вилял» своим голосом, «как юлою, беспрестанно заливался и переливался сверху вниз».</a:t>
          </a:r>
          <a:endParaRPr lang="ru-RU" sz="1800" dirty="0"/>
        </a:p>
      </dgm:t>
    </dgm:pt>
    <dgm:pt modelId="{4104A9D3-2BDA-492E-A308-2D96C5169C92}" type="parTrans" cxnId="{D9ABF72F-276D-4B16-AFAF-ED27031A10CE}">
      <dgm:prSet/>
      <dgm:spPr/>
      <dgm:t>
        <a:bodyPr/>
        <a:lstStyle/>
        <a:p>
          <a:endParaRPr lang="ru-RU"/>
        </a:p>
      </dgm:t>
    </dgm:pt>
    <dgm:pt modelId="{B4B3F892-D8A2-47A5-9305-2B0C8F748DE2}" type="sibTrans" cxnId="{D9ABF72F-276D-4B16-AFAF-ED27031A10CE}">
      <dgm:prSet/>
      <dgm:spPr/>
      <dgm:t>
        <a:bodyPr/>
        <a:lstStyle/>
        <a:p>
          <a:endParaRPr lang="ru-RU"/>
        </a:p>
      </dgm:t>
    </dgm:pt>
    <dgm:pt modelId="{1AFEC5A4-0CCE-4234-BF9C-4AE9DBF3E93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Яшка - Турок</a:t>
          </a:r>
          <a:endParaRPr lang="ru-RU" sz="2400" dirty="0"/>
        </a:p>
      </dgm:t>
    </dgm:pt>
    <dgm:pt modelId="{8E012B99-1DDA-40FF-9B10-909B34B410E8}" type="parTrans" cxnId="{5D951F19-6F17-4A78-92A4-8581CE0E0E0C}">
      <dgm:prSet/>
      <dgm:spPr/>
      <dgm:t>
        <a:bodyPr/>
        <a:lstStyle/>
        <a:p>
          <a:endParaRPr lang="ru-RU"/>
        </a:p>
      </dgm:t>
    </dgm:pt>
    <dgm:pt modelId="{2AC17CDD-5B27-4FD6-98E7-53DB2D8473DD}" type="sibTrans" cxnId="{5D951F19-6F17-4A78-92A4-8581CE0E0E0C}">
      <dgm:prSet/>
      <dgm:spPr/>
      <dgm:t>
        <a:bodyPr/>
        <a:lstStyle/>
        <a:p>
          <a:endParaRPr lang="ru-RU"/>
        </a:p>
      </dgm:t>
    </dgm:pt>
    <dgm:pt modelId="{950DA219-40D0-4C3B-A6FA-74586BF669C6}">
      <dgm:prSet phldrT="[Текст]" custT="1"/>
      <dgm:spPr/>
      <dgm:t>
        <a:bodyPr/>
        <a:lstStyle/>
        <a:p>
          <a:r>
            <a:rPr lang="ru-RU" sz="2000" dirty="0" smtClean="0"/>
            <a:t>Голос «был слегка разбит и звенел, как надтреснутый; он даже сначала отозвался чем-то болезненным».</a:t>
          </a:r>
          <a:endParaRPr lang="ru-RU" sz="2000" dirty="0"/>
        </a:p>
      </dgm:t>
    </dgm:pt>
    <dgm:pt modelId="{CB912B56-04C4-4C90-8BCE-F876A12FE5E7}" type="parTrans" cxnId="{D2BE2B33-2469-4C5F-9694-C47720E6EBF3}">
      <dgm:prSet/>
      <dgm:spPr/>
      <dgm:t>
        <a:bodyPr/>
        <a:lstStyle/>
        <a:p>
          <a:endParaRPr lang="ru-RU"/>
        </a:p>
      </dgm:t>
    </dgm:pt>
    <dgm:pt modelId="{6F4FB994-1819-44DB-9C29-D804E475410B}" type="sibTrans" cxnId="{D2BE2B33-2469-4C5F-9694-C47720E6EBF3}">
      <dgm:prSet/>
      <dgm:spPr/>
      <dgm:t>
        <a:bodyPr/>
        <a:lstStyle/>
        <a:p>
          <a:endParaRPr lang="ru-RU"/>
        </a:p>
      </dgm:t>
    </dgm:pt>
    <dgm:pt modelId="{A661ECCF-8B56-418F-9DFA-A3F8FD88E93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рядчик</a:t>
          </a:r>
          <a:endParaRPr lang="ru-RU" sz="2400" dirty="0"/>
        </a:p>
      </dgm:t>
    </dgm:pt>
    <dgm:pt modelId="{0F2D9C5E-4696-464E-A439-8B872ADB3C8F}" type="sibTrans" cxnId="{C545E4F6-D08F-49D9-86A7-51262E71B3C9}">
      <dgm:prSet/>
      <dgm:spPr/>
      <dgm:t>
        <a:bodyPr/>
        <a:lstStyle/>
        <a:p>
          <a:endParaRPr lang="ru-RU"/>
        </a:p>
      </dgm:t>
    </dgm:pt>
    <dgm:pt modelId="{AD204373-5DD6-4A5F-9838-9DC562953D8E}" type="parTrans" cxnId="{C545E4F6-D08F-49D9-86A7-51262E71B3C9}">
      <dgm:prSet/>
      <dgm:spPr/>
      <dgm:t>
        <a:bodyPr/>
        <a:lstStyle/>
        <a:p>
          <a:endParaRPr lang="ru-RU"/>
        </a:p>
      </dgm:t>
    </dgm:pt>
    <dgm:pt modelId="{2D4DE3A8-0018-409D-AC7C-06A5863FB3B1}">
      <dgm:prSet phldrT="[Текст]" custT="1"/>
      <dgm:spPr/>
      <dgm:t>
        <a:bodyPr/>
        <a:lstStyle/>
        <a:p>
          <a:r>
            <a:rPr lang="ru-RU" sz="1800" dirty="0" smtClean="0"/>
            <a:t>В нём была и неподдельная глубокая страсть, и молодость, и сила, и сладость, и когда-то увлекательно-беспечная, грустная скорбь.</a:t>
          </a:r>
          <a:endParaRPr lang="ru-RU" sz="1800" dirty="0"/>
        </a:p>
      </dgm:t>
    </dgm:pt>
    <dgm:pt modelId="{D4F3CD3A-8457-49BE-8D16-0D222F61B458}" type="parTrans" cxnId="{BFC5226D-DAD1-4144-B9ED-AF57355E9F15}">
      <dgm:prSet/>
      <dgm:spPr/>
      <dgm:t>
        <a:bodyPr/>
        <a:lstStyle/>
        <a:p>
          <a:endParaRPr lang="ru-RU"/>
        </a:p>
      </dgm:t>
    </dgm:pt>
    <dgm:pt modelId="{BF41A596-F1B3-4E3B-8F4B-EEC4B6A03212}" type="sibTrans" cxnId="{BFC5226D-DAD1-4144-B9ED-AF57355E9F15}">
      <dgm:prSet/>
      <dgm:spPr/>
      <dgm:t>
        <a:bodyPr/>
        <a:lstStyle/>
        <a:p>
          <a:endParaRPr lang="ru-RU"/>
        </a:p>
      </dgm:t>
    </dgm:pt>
    <dgm:pt modelId="{079638C7-9E56-4B72-BBAD-F7532202C1FA}">
      <dgm:prSet phldrT="[Текст]"/>
      <dgm:spPr/>
      <dgm:t>
        <a:bodyPr/>
        <a:lstStyle/>
        <a:p>
          <a:r>
            <a:rPr lang="ru-RU" dirty="0" smtClean="0"/>
            <a:t>Пел с «залихватской, </a:t>
          </a:r>
          <a:r>
            <a:rPr lang="ru-RU" dirty="0" err="1" smtClean="0"/>
            <a:t>заносистой</a:t>
          </a:r>
          <a:r>
            <a:rPr lang="ru-RU" dirty="0" smtClean="0"/>
            <a:t> удалью», «так защёлкал и забарабанил языком, так неистово заиграл горлом».</a:t>
          </a:r>
          <a:endParaRPr lang="ru-RU" dirty="0"/>
        </a:p>
      </dgm:t>
    </dgm:pt>
    <dgm:pt modelId="{B8344FB2-A348-4805-9CA1-E54240046B76}" type="parTrans" cxnId="{1C687680-8B76-4795-8E6F-702531479CAA}">
      <dgm:prSet/>
      <dgm:spPr/>
      <dgm:t>
        <a:bodyPr/>
        <a:lstStyle/>
        <a:p>
          <a:endParaRPr lang="ru-RU"/>
        </a:p>
      </dgm:t>
    </dgm:pt>
    <dgm:pt modelId="{C6755A8A-E837-40F8-8244-B666B3618347}" type="sibTrans" cxnId="{1C687680-8B76-4795-8E6F-702531479CAA}">
      <dgm:prSet/>
      <dgm:spPr/>
      <dgm:t>
        <a:bodyPr/>
        <a:lstStyle/>
        <a:p>
          <a:endParaRPr lang="ru-RU"/>
        </a:p>
      </dgm:t>
    </dgm:pt>
    <dgm:pt modelId="{43EC9247-0D3F-435A-815E-F81178283B53}" type="pres">
      <dgm:prSet presAssocID="{EB9B6223-7319-491C-A1FF-24A4080BAF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F2C0F-C61A-4586-957D-1F4178188E20}" type="pres">
      <dgm:prSet presAssocID="{A661ECCF-8B56-418F-9DFA-A3F8FD88E934}" presName="compNode" presStyleCnt="0"/>
      <dgm:spPr/>
    </dgm:pt>
    <dgm:pt modelId="{1FB7D05E-07B6-4971-A1B4-6DD052CD0E9C}" type="pres">
      <dgm:prSet presAssocID="{A661ECCF-8B56-418F-9DFA-A3F8FD88E934}" presName="aNode" presStyleLbl="bgShp" presStyleIdx="0" presStyleCnt="2" custLinFactNeighborX="-104" custLinFactNeighborY="1551"/>
      <dgm:spPr/>
      <dgm:t>
        <a:bodyPr/>
        <a:lstStyle/>
        <a:p>
          <a:endParaRPr lang="ru-RU"/>
        </a:p>
      </dgm:t>
    </dgm:pt>
    <dgm:pt modelId="{357FA6F2-96BB-4048-9511-01893B70E1E4}" type="pres">
      <dgm:prSet presAssocID="{A661ECCF-8B56-418F-9DFA-A3F8FD88E934}" presName="textNode" presStyleLbl="bgShp" presStyleIdx="0" presStyleCnt="2"/>
      <dgm:spPr/>
      <dgm:t>
        <a:bodyPr/>
        <a:lstStyle/>
        <a:p>
          <a:endParaRPr lang="ru-RU"/>
        </a:p>
      </dgm:t>
    </dgm:pt>
    <dgm:pt modelId="{35E78E16-9DAD-4CD6-AA39-76D78ADAD83D}" type="pres">
      <dgm:prSet presAssocID="{A661ECCF-8B56-418F-9DFA-A3F8FD88E934}" presName="compChildNode" presStyleCnt="0"/>
      <dgm:spPr/>
    </dgm:pt>
    <dgm:pt modelId="{5EE113A5-FBB3-4D68-9FDA-B5E52ECDB1B1}" type="pres">
      <dgm:prSet presAssocID="{A661ECCF-8B56-418F-9DFA-A3F8FD88E934}" presName="theInnerList" presStyleCnt="0"/>
      <dgm:spPr/>
    </dgm:pt>
    <dgm:pt modelId="{7CC6998F-7129-4518-9036-1CE3806FFBE6}" type="pres">
      <dgm:prSet presAssocID="{33F99CE5-8719-491D-8D73-A42A859EA679}" presName="childNode" presStyleLbl="node1" presStyleIdx="0" presStyleCnt="4" custScaleX="111528" custScaleY="16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D5C51-42E3-496E-A18F-9A7D73CECE53}" type="pres">
      <dgm:prSet presAssocID="{33F99CE5-8719-491D-8D73-A42A859EA679}" presName="aSpace2" presStyleCnt="0"/>
      <dgm:spPr/>
    </dgm:pt>
    <dgm:pt modelId="{D22886AD-38F2-41F6-ABE0-8EB562B6F26B}" type="pres">
      <dgm:prSet presAssocID="{079638C7-9E56-4B72-BBAD-F7532202C1FA}" presName="childNode" presStyleLbl="node1" presStyleIdx="1" presStyleCnt="4" custScaleX="111302" custScaleY="15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49931-2B2D-423B-8870-2E380FFA3449}" type="pres">
      <dgm:prSet presAssocID="{A661ECCF-8B56-418F-9DFA-A3F8FD88E934}" presName="aSpace" presStyleCnt="0"/>
      <dgm:spPr/>
    </dgm:pt>
    <dgm:pt modelId="{45FB0546-6878-4BBF-B82C-B882F746DAC9}" type="pres">
      <dgm:prSet presAssocID="{1AFEC5A4-0CCE-4234-BF9C-4AE9DBF3E93C}" presName="compNode" presStyleCnt="0"/>
      <dgm:spPr/>
    </dgm:pt>
    <dgm:pt modelId="{60155D42-A719-40C9-8A5D-CBAFB5BF760A}" type="pres">
      <dgm:prSet presAssocID="{1AFEC5A4-0CCE-4234-BF9C-4AE9DBF3E93C}" presName="aNode" presStyleLbl="bgShp" presStyleIdx="1" presStyleCnt="2" custLinFactNeighborX="-1728" custLinFactNeighborY="2922"/>
      <dgm:spPr/>
      <dgm:t>
        <a:bodyPr/>
        <a:lstStyle/>
        <a:p>
          <a:endParaRPr lang="ru-RU"/>
        </a:p>
      </dgm:t>
    </dgm:pt>
    <dgm:pt modelId="{9967797D-75DB-423A-852C-846160EF2D44}" type="pres">
      <dgm:prSet presAssocID="{1AFEC5A4-0CCE-4234-BF9C-4AE9DBF3E93C}" presName="textNode" presStyleLbl="bgShp" presStyleIdx="1" presStyleCnt="2"/>
      <dgm:spPr/>
      <dgm:t>
        <a:bodyPr/>
        <a:lstStyle/>
        <a:p>
          <a:endParaRPr lang="ru-RU"/>
        </a:p>
      </dgm:t>
    </dgm:pt>
    <dgm:pt modelId="{124B7951-657F-4FF2-9535-D5872D4489CB}" type="pres">
      <dgm:prSet presAssocID="{1AFEC5A4-0CCE-4234-BF9C-4AE9DBF3E93C}" presName="compChildNode" presStyleCnt="0"/>
      <dgm:spPr/>
    </dgm:pt>
    <dgm:pt modelId="{AF68592D-39E7-4640-8669-7E148298320A}" type="pres">
      <dgm:prSet presAssocID="{1AFEC5A4-0CCE-4234-BF9C-4AE9DBF3E93C}" presName="theInnerList" presStyleCnt="0"/>
      <dgm:spPr/>
    </dgm:pt>
    <dgm:pt modelId="{3936736A-7008-4E99-8778-57F60B324507}" type="pres">
      <dgm:prSet presAssocID="{950DA219-40D0-4C3B-A6FA-74586BF669C6}" presName="childNode" presStyleLbl="node1" presStyleIdx="2" presStyleCnt="4" custLinFactNeighborX="-3784" custLinFactNeighborY="-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121C-CC53-4217-B628-7768A0246310}" type="pres">
      <dgm:prSet presAssocID="{950DA219-40D0-4C3B-A6FA-74586BF669C6}" presName="aSpace2" presStyleCnt="0"/>
      <dgm:spPr/>
    </dgm:pt>
    <dgm:pt modelId="{16313569-EB6C-4EE6-B433-DE315BA23837}" type="pres">
      <dgm:prSet presAssocID="{2D4DE3A8-0018-409D-AC7C-06A5863FB3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67418-BD13-4E39-9BC9-1A55DE3BF0EA}" type="presOf" srcId="{1AFEC5A4-0CCE-4234-BF9C-4AE9DBF3E93C}" destId="{60155D42-A719-40C9-8A5D-CBAFB5BF760A}" srcOrd="0" destOrd="0" presId="urn:microsoft.com/office/officeart/2005/8/layout/lProcess2"/>
    <dgm:cxn modelId="{D2BE2B33-2469-4C5F-9694-C47720E6EBF3}" srcId="{1AFEC5A4-0CCE-4234-BF9C-4AE9DBF3E93C}" destId="{950DA219-40D0-4C3B-A6FA-74586BF669C6}" srcOrd="0" destOrd="0" parTransId="{CB912B56-04C4-4C90-8BCE-F876A12FE5E7}" sibTransId="{6F4FB994-1819-44DB-9C29-D804E475410B}"/>
    <dgm:cxn modelId="{D9ABF72F-276D-4B16-AFAF-ED27031A10CE}" srcId="{A661ECCF-8B56-418F-9DFA-A3F8FD88E934}" destId="{33F99CE5-8719-491D-8D73-A42A859EA679}" srcOrd="0" destOrd="0" parTransId="{4104A9D3-2BDA-492E-A308-2D96C5169C92}" sibTransId="{B4B3F892-D8A2-47A5-9305-2B0C8F748DE2}"/>
    <dgm:cxn modelId="{1DD4CBAF-9483-42E4-9DE9-1897935E9FE6}" type="presOf" srcId="{EB9B6223-7319-491C-A1FF-24A4080BAFB0}" destId="{43EC9247-0D3F-435A-815E-F81178283B53}" srcOrd="0" destOrd="0" presId="urn:microsoft.com/office/officeart/2005/8/layout/lProcess2"/>
    <dgm:cxn modelId="{1C687680-8B76-4795-8E6F-702531479CAA}" srcId="{A661ECCF-8B56-418F-9DFA-A3F8FD88E934}" destId="{079638C7-9E56-4B72-BBAD-F7532202C1FA}" srcOrd="1" destOrd="0" parTransId="{B8344FB2-A348-4805-9CA1-E54240046B76}" sibTransId="{C6755A8A-E837-40F8-8244-B666B3618347}"/>
    <dgm:cxn modelId="{B3168C76-C8AA-485E-B9A4-086C60EEE800}" type="presOf" srcId="{2D4DE3A8-0018-409D-AC7C-06A5863FB3B1}" destId="{16313569-EB6C-4EE6-B433-DE315BA23837}" srcOrd="0" destOrd="0" presId="urn:microsoft.com/office/officeart/2005/8/layout/lProcess2"/>
    <dgm:cxn modelId="{7CAA9DAE-9DE6-492D-B7AF-EB6BB59E222D}" type="presOf" srcId="{33F99CE5-8719-491D-8D73-A42A859EA679}" destId="{7CC6998F-7129-4518-9036-1CE3806FFBE6}" srcOrd="0" destOrd="0" presId="urn:microsoft.com/office/officeart/2005/8/layout/lProcess2"/>
    <dgm:cxn modelId="{BF52CB91-B59D-49F4-B59F-D7AE71830984}" type="presOf" srcId="{A661ECCF-8B56-418F-9DFA-A3F8FD88E934}" destId="{1FB7D05E-07B6-4971-A1B4-6DD052CD0E9C}" srcOrd="0" destOrd="0" presId="urn:microsoft.com/office/officeart/2005/8/layout/lProcess2"/>
    <dgm:cxn modelId="{335D123F-D3D1-425D-8F22-0D8D7FE8C553}" type="presOf" srcId="{A661ECCF-8B56-418F-9DFA-A3F8FD88E934}" destId="{357FA6F2-96BB-4048-9511-01893B70E1E4}" srcOrd="1" destOrd="0" presId="urn:microsoft.com/office/officeart/2005/8/layout/lProcess2"/>
    <dgm:cxn modelId="{8873EA2D-470D-48B1-B416-EE665EF9B219}" type="presOf" srcId="{950DA219-40D0-4C3B-A6FA-74586BF669C6}" destId="{3936736A-7008-4E99-8778-57F60B324507}" srcOrd="0" destOrd="0" presId="urn:microsoft.com/office/officeart/2005/8/layout/lProcess2"/>
    <dgm:cxn modelId="{3B908CB3-DAF9-440C-BB0B-A6818AAD40AA}" type="presOf" srcId="{1AFEC5A4-0CCE-4234-BF9C-4AE9DBF3E93C}" destId="{9967797D-75DB-423A-852C-846160EF2D44}" srcOrd="1" destOrd="0" presId="urn:microsoft.com/office/officeart/2005/8/layout/lProcess2"/>
    <dgm:cxn modelId="{EAA94D8F-B428-452C-BEAA-E65FAEE65B39}" type="presOf" srcId="{079638C7-9E56-4B72-BBAD-F7532202C1FA}" destId="{D22886AD-38F2-41F6-ABE0-8EB562B6F26B}" srcOrd="0" destOrd="0" presId="urn:microsoft.com/office/officeart/2005/8/layout/lProcess2"/>
    <dgm:cxn modelId="{C545E4F6-D08F-49D9-86A7-51262E71B3C9}" srcId="{EB9B6223-7319-491C-A1FF-24A4080BAFB0}" destId="{A661ECCF-8B56-418F-9DFA-A3F8FD88E934}" srcOrd="0" destOrd="0" parTransId="{AD204373-5DD6-4A5F-9838-9DC562953D8E}" sibTransId="{0F2D9C5E-4696-464E-A439-8B872ADB3C8F}"/>
    <dgm:cxn modelId="{5D951F19-6F17-4A78-92A4-8581CE0E0E0C}" srcId="{EB9B6223-7319-491C-A1FF-24A4080BAFB0}" destId="{1AFEC5A4-0CCE-4234-BF9C-4AE9DBF3E93C}" srcOrd="1" destOrd="0" parTransId="{8E012B99-1DDA-40FF-9B10-909B34B410E8}" sibTransId="{2AC17CDD-5B27-4FD6-98E7-53DB2D8473DD}"/>
    <dgm:cxn modelId="{BFC5226D-DAD1-4144-B9ED-AF57355E9F15}" srcId="{1AFEC5A4-0CCE-4234-BF9C-4AE9DBF3E93C}" destId="{2D4DE3A8-0018-409D-AC7C-06A5863FB3B1}" srcOrd="1" destOrd="0" parTransId="{D4F3CD3A-8457-49BE-8D16-0D222F61B458}" sibTransId="{BF41A596-F1B3-4E3B-8F4B-EEC4B6A03212}"/>
    <dgm:cxn modelId="{B64D24C6-FCB8-465E-BF94-36681482B5EB}" type="presParOf" srcId="{43EC9247-0D3F-435A-815E-F81178283B53}" destId="{0E1F2C0F-C61A-4586-957D-1F4178188E20}" srcOrd="0" destOrd="0" presId="urn:microsoft.com/office/officeart/2005/8/layout/lProcess2"/>
    <dgm:cxn modelId="{122D49DB-F0E7-4484-9831-94982765AD67}" type="presParOf" srcId="{0E1F2C0F-C61A-4586-957D-1F4178188E20}" destId="{1FB7D05E-07B6-4971-A1B4-6DD052CD0E9C}" srcOrd="0" destOrd="0" presId="urn:microsoft.com/office/officeart/2005/8/layout/lProcess2"/>
    <dgm:cxn modelId="{11796E67-69D6-43C3-AED7-74B06D4D17D6}" type="presParOf" srcId="{0E1F2C0F-C61A-4586-957D-1F4178188E20}" destId="{357FA6F2-96BB-4048-9511-01893B70E1E4}" srcOrd="1" destOrd="0" presId="urn:microsoft.com/office/officeart/2005/8/layout/lProcess2"/>
    <dgm:cxn modelId="{0FAA7D66-95E6-4F8B-A905-940DF2A7D6D3}" type="presParOf" srcId="{0E1F2C0F-C61A-4586-957D-1F4178188E20}" destId="{35E78E16-9DAD-4CD6-AA39-76D78ADAD83D}" srcOrd="2" destOrd="0" presId="urn:microsoft.com/office/officeart/2005/8/layout/lProcess2"/>
    <dgm:cxn modelId="{5F735752-5E14-4D67-A0B2-7A0F6F632D49}" type="presParOf" srcId="{35E78E16-9DAD-4CD6-AA39-76D78ADAD83D}" destId="{5EE113A5-FBB3-4D68-9FDA-B5E52ECDB1B1}" srcOrd="0" destOrd="0" presId="urn:microsoft.com/office/officeart/2005/8/layout/lProcess2"/>
    <dgm:cxn modelId="{3145E355-76E0-4D87-8FCC-46A5E7B77C59}" type="presParOf" srcId="{5EE113A5-FBB3-4D68-9FDA-B5E52ECDB1B1}" destId="{7CC6998F-7129-4518-9036-1CE3806FFBE6}" srcOrd="0" destOrd="0" presId="urn:microsoft.com/office/officeart/2005/8/layout/lProcess2"/>
    <dgm:cxn modelId="{527B823F-7798-4F4F-9303-9D7EDF9882E6}" type="presParOf" srcId="{5EE113A5-FBB3-4D68-9FDA-B5E52ECDB1B1}" destId="{FFFD5C51-42E3-496E-A18F-9A7D73CECE53}" srcOrd="1" destOrd="0" presId="urn:microsoft.com/office/officeart/2005/8/layout/lProcess2"/>
    <dgm:cxn modelId="{287D87F7-EBE9-4461-85CC-628FC23F846B}" type="presParOf" srcId="{5EE113A5-FBB3-4D68-9FDA-B5E52ECDB1B1}" destId="{D22886AD-38F2-41F6-ABE0-8EB562B6F26B}" srcOrd="2" destOrd="0" presId="urn:microsoft.com/office/officeart/2005/8/layout/lProcess2"/>
    <dgm:cxn modelId="{763EF161-95E6-4E96-BCE5-071F583D6E18}" type="presParOf" srcId="{43EC9247-0D3F-435A-815E-F81178283B53}" destId="{67A49931-2B2D-423B-8870-2E380FFA3449}" srcOrd="1" destOrd="0" presId="urn:microsoft.com/office/officeart/2005/8/layout/lProcess2"/>
    <dgm:cxn modelId="{244033CC-716E-4663-9616-ABBA62CD58D4}" type="presParOf" srcId="{43EC9247-0D3F-435A-815E-F81178283B53}" destId="{45FB0546-6878-4BBF-B82C-B882F746DAC9}" srcOrd="2" destOrd="0" presId="urn:microsoft.com/office/officeart/2005/8/layout/lProcess2"/>
    <dgm:cxn modelId="{B14470A7-D4CB-493F-BFE1-A074F28E992E}" type="presParOf" srcId="{45FB0546-6878-4BBF-B82C-B882F746DAC9}" destId="{60155D42-A719-40C9-8A5D-CBAFB5BF760A}" srcOrd="0" destOrd="0" presId="urn:microsoft.com/office/officeart/2005/8/layout/lProcess2"/>
    <dgm:cxn modelId="{6818E194-02C9-4284-9AAA-13DB7014E89F}" type="presParOf" srcId="{45FB0546-6878-4BBF-B82C-B882F746DAC9}" destId="{9967797D-75DB-423A-852C-846160EF2D44}" srcOrd="1" destOrd="0" presId="urn:microsoft.com/office/officeart/2005/8/layout/lProcess2"/>
    <dgm:cxn modelId="{3A10ACEB-8963-4EE0-B137-4BAE8E68778E}" type="presParOf" srcId="{45FB0546-6878-4BBF-B82C-B882F746DAC9}" destId="{124B7951-657F-4FF2-9535-D5872D4489CB}" srcOrd="2" destOrd="0" presId="urn:microsoft.com/office/officeart/2005/8/layout/lProcess2"/>
    <dgm:cxn modelId="{522578DA-230D-4258-9F9A-7EB8314F2FE7}" type="presParOf" srcId="{124B7951-657F-4FF2-9535-D5872D4489CB}" destId="{AF68592D-39E7-4640-8669-7E148298320A}" srcOrd="0" destOrd="0" presId="urn:microsoft.com/office/officeart/2005/8/layout/lProcess2"/>
    <dgm:cxn modelId="{F064965C-E9D3-411A-8474-199DCB2A8B93}" type="presParOf" srcId="{AF68592D-39E7-4640-8669-7E148298320A}" destId="{3936736A-7008-4E99-8778-57F60B324507}" srcOrd="0" destOrd="0" presId="urn:microsoft.com/office/officeart/2005/8/layout/lProcess2"/>
    <dgm:cxn modelId="{E076BBED-6F56-4422-AB56-95234FED67BC}" type="presParOf" srcId="{AF68592D-39E7-4640-8669-7E148298320A}" destId="{85B2121C-CC53-4217-B628-7768A0246310}" srcOrd="1" destOrd="0" presId="urn:microsoft.com/office/officeart/2005/8/layout/lProcess2"/>
    <dgm:cxn modelId="{A1714149-76B5-4300-9E37-2E1A8A22F99A}" type="presParOf" srcId="{AF68592D-39E7-4640-8669-7E148298320A}" destId="{16313569-EB6C-4EE6-B433-DE315BA238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2D8A9-8FD9-44AC-8611-389CB3F63D53}" type="doc">
      <dgm:prSet loTypeId="urn:microsoft.com/office/officeart/2005/8/layout/arrow3" loCatId="relationship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42D74DF-809D-4C9F-B6D2-4BB64BB5298D}">
      <dgm:prSet phldrT="[Текст]" custT="1"/>
      <dgm:spPr/>
      <dgm:t>
        <a:bodyPr/>
        <a:lstStyle/>
        <a:p>
          <a:r>
            <a:rPr lang="ru-RU" sz="1800" dirty="0" smtClean="0"/>
            <a:t>«белый покатый лоб с закинутыми назад светло-русыми кудрями»</a:t>
          </a:r>
          <a:endParaRPr lang="ru-RU" sz="1800" dirty="0"/>
        </a:p>
      </dgm:t>
    </dgm:pt>
    <dgm:pt modelId="{A793F35E-13FE-4DF9-96CD-8E7DA4776E46}" type="parTrans" cxnId="{66111E74-EC23-4CD5-9809-72D04615468E}">
      <dgm:prSet/>
      <dgm:spPr/>
      <dgm:t>
        <a:bodyPr/>
        <a:lstStyle/>
        <a:p>
          <a:endParaRPr lang="ru-RU"/>
        </a:p>
      </dgm:t>
    </dgm:pt>
    <dgm:pt modelId="{6507B747-8A06-4FD2-B33F-00A4E2DA4E4C}" type="sibTrans" cxnId="{66111E74-EC23-4CD5-9809-72D04615468E}">
      <dgm:prSet/>
      <dgm:spPr/>
      <dgm:t>
        <a:bodyPr/>
        <a:lstStyle/>
        <a:p>
          <a:endParaRPr lang="ru-RU"/>
        </a:p>
      </dgm:t>
    </dgm:pt>
    <dgm:pt modelId="{746302A1-1850-42E3-B2B6-31F7A448FD02}">
      <dgm:prSet phldrT="[Текст]" custT="1"/>
      <dgm:spPr/>
      <dgm:t>
        <a:bodyPr/>
        <a:lstStyle/>
        <a:p>
          <a:r>
            <a:rPr lang="ru-RU" sz="1800" dirty="0" smtClean="0"/>
            <a:t>«мокрые волосы висели клочьями над его страшно побледневшим лицом»</a:t>
          </a:r>
          <a:endParaRPr lang="ru-RU" sz="1800" dirty="0"/>
        </a:p>
      </dgm:t>
    </dgm:pt>
    <dgm:pt modelId="{48C762FF-F35B-4B8E-9B56-8355CF07F23C}" type="parTrans" cxnId="{3F9D3FB2-0DEA-4285-8A53-4ED5825F2BE2}">
      <dgm:prSet/>
      <dgm:spPr/>
      <dgm:t>
        <a:bodyPr/>
        <a:lstStyle/>
        <a:p>
          <a:endParaRPr lang="ru-RU"/>
        </a:p>
      </dgm:t>
    </dgm:pt>
    <dgm:pt modelId="{360A478C-C845-43D8-B5C0-DB001F100026}" type="sibTrans" cxnId="{3F9D3FB2-0DEA-4285-8A53-4ED5825F2BE2}">
      <dgm:prSet/>
      <dgm:spPr/>
      <dgm:t>
        <a:bodyPr/>
        <a:lstStyle/>
        <a:p>
          <a:endParaRPr lang="ru-RU"/>
        </a:p>
      </dgm:t>
    </dgm:pt>
    <dgm:pt modelId="{C8D20949-6BAE-4EB3-998D-7B434AD476B9}">
      <dgm:prSet/>
      <dgm:spPr/>
      <dgm:t>
        <a:bodyPr/>
        <a:lstStyle/>
        <a:p>
          <a:endParaRPr lang="ru-RU"/>
        </a:p>
      </dgm:t>
    </dgm:pt>
    <dgm:pt modelId="{1F9F5CC2-425C-4B48-9440-E877DFC8573E}" type="parTrans" cxnId="{FD37C498-6A8D-49C9-ADAB-D651FA90849E}">
      <dgm:prSet/>
      <dgm:spPr/>
      <dgm:t>
        <a:bodyPr/>
        <a:lstStyle/>
        <a:p>
          <a:endParaRPr lang="ru-RU"/>
        </a:p>
      </dgm:t>
    </dgm:pt>
    <dgm:pt modelId="{B385C6FE-95D7-46D1-B138-DDC81E636DD9}" type="sibTrans" cxnId="{FD37C498-6A8D-49C9-ADAB-D651FA90849E}">
      <dgm:prSet/>
      <dgm:spPr/>
      <dgm:t>
        <a:bodyPr/>
        <a:lstStyle/>
        <a:p>
          <a:endParaRPr lang="ru-RU"/>
        </a:p>
      </dgm:t>
    </dgm:pt>
    <dgm:pt modelId="{E5378818-9950-4D22-BD1F-A81788ED2A1A}" type="pres">
      <dgm:prSet presAssocID="{A0A2D8A9-8FD9-44AC-8611-389CB3F63D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4FB81-ADE6-466A-8A61-B20EF4AFCD55}" type="pres">
      <dgm:prSet presAssocID="{A0A2D8A9-8FD9-44AC-8611-389CB3F63D53}" presName="divider" presStyleLbl="fgShp" presStyleIdx="0" presStyleCnt="1"/>
      <dgm:spPr/>
    </dgm:pt>
    <dgm:pt modelId="{78434B3F-CDAD-453A-8531-0C92F31701FC}" type="pres">
      <dgm:prSet presAssocID="{042D74DF-809D-4C9F-B6D2-4BB64BB5298D}" presName="downArrow" presStyleLbl="node1" presStyleIdx="0" presStyleCnt="2"/>
      <dgm:spPr/>
    </dgm:pt>
    <dgm:pt modelId="{E768354B-CA7D-4B0A-A4E1-DF138EFAD449}" type="pres">
      <dgm:prSet presAssocID="{042D74DF-809D-4C9F-B6D2-4BB64BB5298D}" presName="downArrowText" presStyleLbl="revTx" presStyleIdx="0" presStyleCnt="2" custScaleX="15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A917A-CB49-40D7-BE45-F8E34189E5F0}" type="pres">
      <dgm:prSet presAssocID="{746302A1-1850-42E3-B2B6-31F7A448FD02}" presName="upArrow" presStyleLbl="node1" presStyleIdx="1" presStyleCnt="2"/>
      <dgm:spPr/>
    </dgm:pt>
    <dgm:pt modelId="{6B81D439-CA75-4634-8EA8-63F5693F168F}" type="pres">
      <dgm:prSet presAssocID="{746302A1-1850-42E3-B2B6-31F7A448FD02}" presName="upArrowText" presStyleLbl="revTx" presStyleIdx="1" presStyleCnt="2" custScaleX="15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259E5-6719-470E-80BE-CCFFC9E139BE}" type="presOf" srcId="{A0A2D8A9-8FD9-44AC-8611-389CB3F63D53}" destId="{E5378818-9950-4D22-BD1F-A81788ED2A1A}" srcOrd="0" destOrd="0" presId="urn:microsoft.com/office/officeart/2005/8/layout/arrow3"/>
    <dgm:cxn modelId="{66111E74-EC23-4CD5-9809-72D04615468E}" srcId="{A0A2D8A9-8FD9-44AC-8611-389CB3F63D53}" destId="{042D74DF-809D-4C9F-B6D2-4BB64BB5298D}" srcOrd="0" destOrd="0" parTransId="{A793F35E-13FE-4DF9-96CD-8E7DA4776E46}" sibTransId="{6507B747-8A06-4FD2-B33F-00A4E2DA4E4C}"/>
    <dgm:cxn modelId="{3F9D3FB2-0DEA-4285-8A53-4ED5825F2BE2}" srcId="{A0A2D8A9-8FD9-44AC-8611-389CB3F63D53}" destId="{746302A1-1850-42E3-B2B6-31F7A448FD02}" srcOrd="1" destOrd="0" parTransId="{48C762FF-F35B-4B8E-9B56-8355CF07F23C}" sibTransId="{360A478C-C845-43D8-B5C0-DB001F100026}"/>
    <dgm:cxn modelId="{ECE76CB4-9EBA-49DD-B2C3-BAAF20333680}" type="presOf" srcId="{746302A1-1850-42E3-B2B6-31F7A448FD02}" destId="{6B81D439-CA75-4634-8EA8-63F5693F168F}" srcOrd="0" destOrd="0" presId="urn:microsoft.com/office/officeart/2005/8/layout/arrow3"/>
    <dgm:cxn modelId="{FD37C498-6A8D-49C9-ADAB-D651FA90849E}" srcId="{A0A2D8A9-8FD9-44AC-8611-389CB3F63D53}" destId="{C8D20949-6BAE-4EB3-998D-7B434AD476B9}" srcOrd="2" destOrd="0" parTransId="{1F9F5CC2-425C-4B48-9440-E877DFC8573E}" sibTransId="{B385C6FE-95D7-46D1-B138-DDC81E636DD9}"/>
    <dgm:cxn modelId="{10F445C8-0CD8-4BE8-A2D8-8028F75DDC21}" type="presOf" srcId="{042D74DF-809D-4C9F-B6D2-4BB64BB5298D}" destId="{E768354B-CA7D-4B0A-A4E1-DF138EFAD449}" srcOrd="0" destOrd="0" presId="urn:microsoft.com/office/officeart/2005/8/layout/arrow3"/>
    <dgm:cxn modelId="{F60C6984-95CF-4A4F-877B-D0C09C021EB1}" type="presParOf" srcId="{E5378818-9950-4D22-BD1F-A81788ED2A1A}" destId="{7904FB81-ADE6-466A-8A61-B20EF4AFCD55}" srcOrd="0" destOrd="0" presId="urn:microsoft.com/office/officeart/2005/8/layout/arrow3"/>
    <dgm:cxn modelId="{75B2050F-EFB6-4C88-A321-B88596BC21EC}" type="presParOf" srcId="{E5378818-9950-4D22-BD1F-A81788ED2A1A}" destId="{78434B3F-CDAD-453A-8531-0C92F31701FC}" srcOrd="1" destOrd="0" presId="urn:microsoft.com/office/officeart/2005/8/layout/arrow3"/>
    <dgm:cxn modelId="{47BB7006-BE5A-43AF-8492-5C08A0D6FBCE}" type="presParOf" srcId="{E5378818-9950-4D22-BD1F-A81788ED2A1A}" destId="{E768354B-CA7D-4B0A-A4E1-DF138EFAD449}" srcOrd="2" destOrd="0" presId="urn:microsoft.com/office/officeart/2005/8/layout/arrow3"/>
    <dgm:cxn modelId="{67A34F83-7751-492D-8CCF-4F0332E67161}" type="presParOf" srcId="{E5378818-9950-4D22-BD1F-A81788ED2A1A}" destId="{20DA917A-CB49-40D7-BE45-F8E34189E5F0}" srcOrd="3" destOrd="0" presId="urn:microsoft.com/office/officeart/2005/8/layout/arrow3"/>
    <dgm:cxn modelId="{2D0627D1-4C73-4EBE-A87B-C02EF10B2D84}" type="presParOf" srcId="{E5378818-9950-4D22-BD1F-A81788ED2A1A}" destId="{6B81D439-CA75-4634-8EA8-63F5693F168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D59297-BAB7-4ADE-932F-22FA86C23243}" type="doc">
      <dgm:prSet loTypeId="urn:microsoft.com/office/officeart/2005/8/layout/process2" loCatId="process" qsTypeId="urn:microsoft.com/office/officeart/2005/8/quickstyle/3d5" qsCatId="3D" csTypeId="urn:microsoft.com/office/officeart/2005/8/colors/accent2_2" csCatId="accent2" phldr="1"/>
      <dgm:spPr/>
    </dgm:pt>
    <dgm:pt modelId="{EEA2FF1D-0079-490B-A881-CE77F708A62B}">
      <dgm:prSet phldrT="[Текст]"/>
      <dgm:spPr/>
      <dgm:t>
        <a:bodyPr/>
        <a:lstStyle/>
        <a:p>
          <a:r>
            <a:rPr lang="ru-RU" dirty="0" smtClean="0"/>
            <a:t>небо</a:t>
          </a:r>
          <a:endParaRPr lang="ru-RU" dirty="0"/>
        </a:p>
      </dgm:t>
    </dgm:pt>
    <dgm:pt modelId="{63080FE4-243F-4A59-A24D-C4E78B94FAC2}" type="parTrans" cxnId="{9EDA0390-98A1-46C2-BB62-E97EE365D1C3}">
      <dgm:prSet/>
      <dgm:spPr/>
      <dgm:t>
        <a:bodyPr/>
        <a:lstStyle/>
        <a:p>
          <a:endParaRPr lang="ru-RU"/>
        </a:p>
      </dgm:t>
    </dgm:pt>
    <dgm:pt modelId="{02761F47-228A-4B5E-9FD6-DAC9E97075DB}" type="sibTrans" cxnId="{9EDA0390-98A1-46C2-BB62-E97EE365D1C3}">
      <dgm:prSet/>
      <dgm:spPr/>
      <dgm:t>
        <a:bodyPr/>
        <a:lstStyle/>
        <a:p>
          <a:endParaRPr lang="ru-RU"/>
        </a:p>
      </dgm:t>
    </dgm:pt>
    <dgm:pt modelId="{F7D3048E-3112-4783-85B1-7EFE858B3317}">
      <dgm:prSet phldrT="[Текст]"/>
      <dgm:spPr/>
      <dgm:t>
        <a:bodyPr/>
        <a:lstStyle/>
        <a:p>
          <a:r>
            <a:rPr lang="ru-RU" dirty="0" smtClean="0"/>
            <a:t>театр</a:t>
          </a:r>
          <a:endParaRPr lang="ru-RU" dirty="0"/>
        </a:p>
      </dgm:t>
    </dgm:pt>
    <dgm:pt modelId="{1F19C65D-45E3-417B-BB46-1E47D8CFB21B}" type="parTrans" cxnId="{A8C420E0-2BB7-4C0D-9365-07E4E6B7907F}">
      <dgm:prSet/>
      <dgm:spPr/>
      <dgm:t>
        <a:bodyPr/>
        <a:lstStyle/>
        <a:p>
          <a:endParaRPr lang="ru-RU"/>
        </a:p>
      </dgm:t>
    </dgm:pt>
    <dgm:pt modelId="{C28B17DB-FA2A-4389-8FFE-EB96766A122C}" type="sibTrans" cxnId="{A8C420E0-2BB7-4C0D-9365-07E4E6B7907F}">
      <dgm:prSet/>
      <dgm:spPr/>
      <dgm:t>
        <a:bodyPr/>
        <a:lstStyle/>
        <a:p>
          <a:endParaRPr lang="ru-RU"/>
        </a:p>
      </dgm:t>
    </dgm:pt>
    <dgm:pt modelId="{CD61710D-09EB-4537-8514-2E9CED8BDFED}" type="pres">
      <dgm:prSet presAssocID="{B8D59297-BAB7-4ADE-932F-22FA86C23243}" presName="linearFlow" presStyleCnt="0">
        <dgm:presLayoutVars>
          <dgm:resizeHandles val="exact"/>
        </dgm:presLayoutVars>
      </dgm:prSet>
      <dgm:spPr/>
    </dgm:pt>
    <dgm:pt modelId="{F3942050-D71C-473E-A2FA-FD2D849098BD}" type="pres">
      <dgm:prSet presAssocID="{EEA2FF1D-0079-490B-A881-CE77F708A6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43E3B-E2E2-48C5-8AA7-51D8F813BA11}" type="pres">
      <dgm:prSet presAssocID="{02761F47-228A-4B5E-9FD6-DAC9E97075D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1BFE082-B85A-4806-9FBA-ABE2677015DA}" type="pres">
      <dgm:prSet presAssocID="{02761F47-228A-4B5E-9FD6-DAC9E97075D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D715CA2-86A6-4608-9695-3967D58EC2C3}" type="pres">
      <dgm:prSet presAssocID="{F7D3048E-3112-4783-85B1-7EFE858B33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D0069-BC5D-428D-91A5-A696DBFC91D5}" type="presOf" srcId="{B8D59297-BAB7-4ADE-932F-22FA86C23243}" destId="{CD61710D-09EB-4537-8514-2E9CED8BDFED}" srcOrd="0" destOrd="0" presId="urn:microsoft.com/office/officeart/2005/8/layout/process2"/>
    <dgm:cxn modelId="{4FADB65B-AE3C-4F40-B352-E5C4C624FEEE}" type="presOf" srcId="{02761F47-228A-4B5E-9FD6-DAC9E97075DB}" destId="{11BFE082-B85A-4806-9FBA-ABE2677015DA}" srcOrd="1" destOrd="0" presId="urn:microsoft.com/office/officeart/2005/8/layout/process2"/>
    <dgm:cxn modelId="{9EDA0390-98A1-46C2-BB62-E97EE365D1C3}" srcId="{B8D59297-BAB7-4ADE-932F-22FA86C23243}" destId="{EEA2FF1D-0079-490B-A881-CE77F708A62B}" srcOrd="0" destOrd="0" parTransId="{63080FE4-243F-4A59-A24D-C4E78B94FAC2}" sibTransId="{02761F47-228A-4B5E-9FD6-DAC9E97075DB}"/>
    <dgm:cxn modelId="{D7018CAC-0DFD-46FC-91E9-FBA67857B65D}" type="presOf" srcId="{02761F47-228A-4B5E-9FD6-DAC9E97075DB}" destId="{ED643E3B-E2E2-48C5-8AA7-51D8F813BA11}" srcOrd="0" destOrd="0" presId="urn:microsoft.com/office/officeart/2005/8/layout/process2"/>
    <dgm:cxn modelId="{E86E7E2B-8697-4665-BEE7-922774454739}" type="presOf" srcId="{F7D3048E-3112-4783-85B1-7EFE858B3317}" destId="{8D715CA2-86A6-4608-9695-3967D58EC2C3}" srcOrd="0" destOrd="0" presId="urn:microsoft.com/office/officeart/2005/8/layout/process2"/>
    <dgm:cxn modelId="{90CEA43F-9597-4973-9207-23FD7466EC2A}" type="presOf" srcId="{EEA2FF1D-0079-490B-A881-CE77F708A62B}" destId="{F3942050-D71C-473E-A2FA-FD2D849098BD}" srcOrd="0" destOrd="0" presId="urn:microsoft.com/office/officeart/2005/8/layout/process2"/>
    <dgm:cxn modelId="{A8C420E0-2BB7-4C0D-9365-07E4E6B7907F}" srcId="{B8D59297-BAB7-4ADE-932F-22FA86C23243}" destId="{F7D3048E-3112-4783-85B1-7EFE858B3317}" srcOrd="1" destOrd="0" parTransId="{1F19C65D-45E3-417B-BB46-1E47D8CFB21B}" sibTransId="{C28B17DB-FA2A-4389-8FFE-EB96766A122C}"/>
    <dgm:cxn modelId="{77DAD13B-1849-4390-ABCD-F8428E843800}" type="presParOf" srcId="{CD61710D-09EB-4537-8514-2E9CED8BDFED}" destId="{F3942050-D71C-473E-A2FA-FD2D849098BD}" srcOrd="0" destOrd="0" presId="urn:microsoft.com/office/officeart/2005/8/layout/process2"/>
    <dgm:cxn modelId="{0F10A8BC-8658-41CE-B9F8-0D1A8DB7A462}" type="presParOf" srcId="{CD61710D-09EB-4537-8514-2E9CED8BDFED}" destId="{ED643E3B-E2E2-48C5-8AA7-51D8F813BA11}" srcOrd="1" destOrd="0" presId="urn:microsoft.com/office/officeart/2005/8/layout/process2"/>
    <dgm:cxn modelId="{D67F479F-E271-4BAD-950C-A5894886A223}" type="presParOf" srcId="{ED643E3B-E2E2-48C5-8AA7-51D8F813BA11}" destId="{11BFE082-B85A-4806-9FBA-ABE2677015DA}" srcOrd="0" destOrd="0" presId="urn:microsoft.com/office/officeart/2005/8/layout/process2"/>
    <dgm:cxn modelId="{34D22597-CF65-4E99-9512-B18E6387BDD4}" type="presParOf" srcId="{CD61710D-09EB-4537-8514-2E9CED8BDFED}" destId="{8D715CA2-86A6-4608-9695-3967D58EC2C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D59297-BAB7-4ADE-932F-22FA86C23243}" type="doc">
      <dgm:prSet loTypeId="urn:microsoft.com/office/officeart/2005/8/layout/process2" loCatId="process" qsTypeId="urn:microsoft.com/office/officeart/2005/8/quickstyle/3d5" qsCatId="3D" csTypeId="urn:microsoft.com/office/officeart/2005/8/colors/accent0_3" csCatId="mainScheme" phldr="1"/>
      <dgm:spPr/>
    </dgm:pt>
    <dgm:pt modelId="{EEA2FF1D-0079-490B-A881-CE77F708A62B}">
      <dgm:prSet phldrT="[Текст]"/>
      <dgm:spPr/>
      <dgm:t>
        <a:bodyPr/>
        <a:lstStyle/>
        <a:p>
          <a:r>
            <a:rPr lang="ru-RU" dirty="0" smtClean="0"/>
            <a:t>бездна</a:t>
          </a:r>
          <a:endParaRPr lang="ru-RU" dirty="0"/>
        </a:p>
      </dgm:t>
    </dgm:pt>
    <dgm:pt modelId="{63080FE4-243F-4A59-A24D-C4E78B94FAC2}" type="parTrans" cxnId="{9EDA0390-98A1-46C2-BB62-E97EE365D1C3}">
      <dgm:prSet/>
      <dgm:spPr/>
      <dgm:t>
        <a:bodyPr/>
        <a:lstStyle/>
        <a:p>
          <a:endParaRPr lang="ru-RU"/>
        </a:p>
      </dgm:t>
    </dgm:pt>
    <dgm:pt modelId="{02761F47-228A-4B5E-9FD6-DAC9E97075DB}" type="sibTrans" cxnId="{9EDA0390-98A1-46C2-BB62-E97EE365D1C3}">
      <dgm:prSet/>
      <dgm:spPr/>
      <dgm:t>
        <a:bodyPr/>
        <a:lstStyle/>
        <a:p>
          <a:endParaRPr lang="ru-RU"/>
        </a:p>
      </dgm:t>
    </dgm:pt>
    <dgm:pt modelId="{F7D3048E-3112-4783-85B1-7EFE858B3317}">
      <dgm:prSet phldrT="[Текст]"/>
      <dgm:spPr/>
      <dgm:t>
        <a:bodyPr/>
        <a:lstStyle/>
        <a:p>
          <a:r>
            <a:rPr lang="ru-RU" dirty="0" smtClean="0"/>
            <a:t>кабак</a:t>
          </a:r>
          <a:endParaRPr lang="ru-RU" dirty="0"/>
        </a:p>
      </dgm:t>
    </dgm:pt>
    <dgm:pt modelId="{1F19C65D-45E3-417B-BB46-1E47D8CFB21B}" type="parTrans" cxnId="{A8C420E0-2BB7-4C0D-9365-07E4E6B7907F}">
      <dgm:prSet/>
      <dgm:spPr/>
      <dgm:t>
        <a:bodyPr/>
        <a:lstStyle/>
        <a:p>
          <a:endParaRPr lang="ru-RU"/>
        </a:p>
      </dgm:t>
    </dgm:pt>
    <dgm:pt modelId="{C28B17DB-FA2A-4389-8FFE-EB96766A122C}" type="sibTrans" cxnId="{A8C420E0-2BB7-4C0D-9365-07E4E6B7907F}">
      <dgm:prSet/>
      <dgm:spPr/>
      <dgm:t>
        <a:bodyPr/>
        <a:lstStyle/>
        <a:p>
          <a:endParaRPr lang="ru-RU"/>
        </a:p>
      </dgm:t>
    </dgm:pt>
    <dgm:pt modelId="{CD61710D-09EB-4537-8514-2E9CED8BDFED}" type="pres">
      <dgm:prSet presAssocID="{B8D59297-BAB7-4ADE-932F-22FA86C23243}" presName="linearFlow" presStyleCnt="0">
        <dgm:presLayoutVars>
          <dgm:resizeHandles val="exact"/>
        </dgm:presLayoutVars>
      </dgm:prSet>
      <dgm:spPr/>
    </dgm:pt>
    <dgm:pt modelId="{F3942050-D71C-473E-A2FA-FD2D849098BD}" type="pres">
      <dgm:prSet presAssocID="{EEA2FF1D-0079-490B-A881-CE77F708A62B}" presName="node" presStyleLbl="node1" presStyleIdx="0" presStyleCnt="2" custLinFactNeighborX="-2096" custLinFactNeighborY="17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43E3B-E2E2-48C5-8AA7-51D8F813BA11}" type="pres">
      <dgm:prSet presAssocID="{02761F47-228A-4B5E-9FD6-DAC9E97075D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1BFE082-B85A-4806-9FBA-ABE2677015DA}" type="pres">
      <dgm:prSet presAssocID="{02761F47-228A-4B5E-9FD6-DAC9E97075D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D715CA2-86A6-4608-9695-3967D58EC2C3}" type="pres">
      <dgm:prSet presAssocID="{F7D3048E-3112-4783-85B1-7EFE858B33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5FE37-178F-4364-80C2-3E11DF3432FC}" type="presOf" srcId="{F7D3048E-3112-4783-85B1-7EFE858B3317}" destId="{8D715CA2-86A6-4608-9695-3967D58EC2C3}" srcOrd="0" destOrd="0" presId="urn:microsoft.com/office/officeart/2005/8/layout/process2"/>
    <dgm:cxn modelId="{2DCAAD12-56FB-49F3-BC60-AE1FC01CC6BF}" type="presOf" srcId="{B8D59297-BAB7-4ADE-932F-22FA86C23243}" destId="{CD61710D-09EB-4537-8514-2E9CED8BDFED}" srcOrd="0" destOrd="0" presId="urn:microsoft.com/office/officeart/2005/8/layout/process2"/>
    <dgm:cxn modelId="{9EDA0390-98A1-46C2-BB62-E97EE365D1C3}" srcId="{B8D59297-BAB7-4ADE-932F-22FA86C23243}" destId="{EEA2FF1D-0079-490B-A881-CE77F708A62B}" srcOrd="0" destOrd="0" parTransId="{63080FE4-243F-4A59-A24D-C4E78B94FAC2}" sibTransId="{02761F47-228A-4B5E-9FD6-DAC9E97075DB}"/>
    <dgm:cxn modelId="{41016B2C-568D-4067-AC6E-FEF1B222DA86}" type="presOf" srcId="{02761F47-228A-4B5E-9FD6-DAC9E97075DB}" destId="{ED643E3B-E2E2-48C5-8AA7-51D8F813BA11}" srcOrd="0" destOrd="0" presId="urn:microsoft.com/office/officeart/2005/8/layout/process2"/>
    <dgm:cxn modelId="{5890331E-2403-44EE-ABDA-B77B09F30392}" type="presOf" srcId="{02761F47-228A-4B5E-9FD6-DAC9E97075DB}" destId="{11BFE082-B85A-4806-9FBA-ABE2677015DA}" srcOrd="1" destOrd="0" presId="urn:microsoft.com/office/officeart/2005/8/layout/process2"/>
    <dgm:cxn modelId="{703DBC58-95C2-4017-9EE4-EA2B3EFD72CA}" type="presOf" srcId="{EEA2FF1D-0079-490B-A881-CE77F708A62B}" destId="{F3942050-D71C-473E-A2FA-FD2D849098BD}" srcOrd="0" destOrd="0" presId="urn:microsoft.com/office/officeart/2005/8/layout/process2"/>
    <dgm:cxn modelId="{A8C420E0-2BB7-4C0D-9365-07E4E6B7907F}" srcId="{B8D59297-BAB7-4ADE-932F-22FA86C23243}" destId="{F7D3048E-3112-4783-85B1-7EFE858B3317}" srcOrd="1" destOrd="0" parTransId="{1F19C65D-45E3-417B-BB46-1E47D8CFB21B}" sibTransId="{C28B17DB-FA2A-4389-8FFE-EB96766A122C}"/>
    <dgm:cxn modelId="{3954CC27-3E77-453C-9868-F308FDA08E3C}" type="presParOf" srcId="{CD61710D-09EB-4537-8514-2E9CED8BDFED}" destId="{F3942050-D71C-473E-A2FA-FD2D849098BD}" srcOrd="0" destOrd="0" presId="urn:microsoft.com/office/officeart/2005/8/layout/process2"/>
    <dgm:cxn modelId="{042E56AE-2345-4746-8B82-F2E05E105D9A}" type="presParOf" srcId="{CD61710D-09EB-4537-8514-2E9CED8BDFED}" destId="{ED643E3B-E2E2-48C5-8AA7-51D8F813BA11}" srcOrd="1" destOrd="0" presId="urn:microsoft.com/office/officeart/2005/8/layout/process2"/>
    <dgm:cxn modelId="{B72529D6-EF36-4D95-AE2B-36160FCE9FF3}" type="presParOf" srcId="{ED643E3B-E2E2-48C5-8AA7-51D8F813BA11}" destId="{11BFE082-B85A-4806-9FBA-ABE2677015DA}" srcOrd="0" destOrd="0" presId="urn:microsoft.com/office/officeart/2005/8/layout/process2"/>
    <dgm:cxn modelId="{5C0ED2D5-7EBC-407A-B5E5-4DA5503429CD}" type="presParOf" srcId="{CD61710D-09EB-4537-8514-2E9CED8BDFED}" destId="{8D715CA2-86A6-4608-9695-3967D58EC2C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B929CE-C3C3-47E6-BCD2-230FE0CF51A2}" type="doc">
      <dgm:prSet loTypeId="urn:microsoft.com/office/officeart/2005/8/layout/l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468AAC4-148A-42E5-B16E-26949EBDF168}">
      <dgm:prSet phldrT="[Текст]" custT="1"/>
      <dgm:spPr/>
      <dgm:t>
        <a:bodyPr/>
        <a:lstStyle/>
        <a:p>
          <a:r>
            <a:rPr lang="ru-RU" sz="1800" dirty="0" smtClean="0"/>
            <a:t>«Парило и пекло нестерпимо», солнце «разгоралось» на небе, как бы «свирепея».</a:t>
          </a:r>
          <a:endParaRPr lang="ru-RU" sz="1800" dirty="0"/>
        </a:p>
      </dgm:t>
    </dgm:pt>
    <dgm:pt modelId="{4171B67B-1BB8-4F71-B8DA-B692149B73FA}" type="parTrans" cxnId="{5480BBBC-8F46-46D6-B733-A38721756FA4}">
      <dgm:prSet/>
      <dgm:spPr/>
      <dgm:t>
        <a:bodyPr/>
        <a:lstStyle/>
        <a:p>
          <a:endParaRPr lang="ru-RU"/>
        </a:p>
      </dgm:t>
    </dgm:pt>
    <dgm:pt modelId="{69E83BB1-A829-4687-8232-5F4C42CEF289}" type="sibTrans" cxnId="{5480BBBC-8F46-46D6-B733-A38721756FA4}">
      <dgm:prSet/>
      <dgm:spPr/>
      <dgm:t>
        <a:bodyPr/>
        <a:lstStyle/>
        <a:p>
          <a:endParaRPr lang="ru-RU"/>
        </a:p>
      </dgm:t>
    </dgm:pt>
    <dgm:pt modelId="{AE360DCE-B4C7-4488-9AB0-BD74E0E47715}">
      <dgm:prSet phldrT="[Текст]" custT="1"/>
      <dgm:spPr/>
      <dgm:t>
        <a:bodyPr/>
        <a:lstStyle/>
        <a:p>
          <a:r>
            <a:rPr lang="ru-RU" sz="1800" dirty="0" smtClean="0"/>
            <a:t>Активность и заинтересованность в происходящем.</a:t>
          </a:r>
          <a:endParaRPr lang="ru-RU" sz="1800" dirty="0"/>
        </a:p>
      </dgm:t>
    </dgm:pt>
    <dgm:pt modelId="{807146D2-3D86-48D8-AE08-DA6D36A202BB}" type="parTrans" cxnId="{5F69A134-6663-4CFB-89CE-8AA96FDE26C2}">
      <dgm:prSet/>
      <dgm:spPr/>
      <dgm:t>
        <a:bodyPr/>
        <a:lstStyle/>
        <a:p>
          <a:endParaRPr lang="ru-RU"/>
        </a:p>
      </dgm:t>
    </dgm:pt>
    <dgm:pt modelId="{697E79E0-5D5B-4FA4-BDAF-1192ADC48EE4}" type="sibTrans" cxnId="{5F69A134-6663-4CFB-89CE-8AA96FDE26C2}">
      <dgm:prSet/>
      <dgm:spPr/>
      <dgm:t>
        <a:bodyPr/>
        <a:lstStyle/>
        <a:p>
          <a:endParaRPr lang="ru-RU"/>
        </a:p>
      </dgm:t>
    </dgm:pt>
    <dgm:pt modelId="{39B33C76-8E7C-4A23-AA98-3BEAA009459A}">
      <dgm:prSet phldrT="[Текст]" custT="1"/>
      <dgm:spPr/>
      <dgm:t>
        <a:bodyPr/>
        <a:lstStyle/>
        <a:p>
          <a:r>
            <a:rPr lang="ru-RU" sz="1800" dirty="0" smtClean="0"/>
            <a:t>Поэтизируется способность воспринимать прекрасное всеми представителями народа.</a:t>
          </a:r>
          <a:endParaRPr lang="ru-RU" sz="1800" dirty="0"/>
        </a:p>
      </dgm:t>
    </dgm:pt>
    <dgm:pt modelId="{BFA899E4-A004-4BD4-9917-4F5E7693A09F}" type="parTrans" cxnId="{4BC1AEAA-EC7D-40F2-8FDD-8EEF66EA12BE}">
      <dgm:prSet/>
      <dgm:spPr/>
      <dgm:t>
        <a:bodyPr/>
        <a:lstStyle/>
        <a:p>
          <a:endParaRPr lang="ru-RU"/>
        </a:p>
      </dgm:t>
    </dgm:pt>
    <dgm:pt modelId="{E343002C-4823-49DF-916A-19E16784EA30}" type="sibTrans" cxnId="{4BC1AEAA-EC7D-40F2-8FDD-8EEF66EA12BE}">
      <dgm:prSet/>
      <dgm:spPr/>
      <dgm:t>
        <a:bodyPr/>
        <a:lstStyle/>
        <a:p>
          <a:endParaRPr lang="ru-RU"/>
        </a:p>
      </dgm:t>
    </dgm:pt>
    <dgm:pt modelId="{B74B87E6-F3AA-443D-B7B2-E9D9D0E216E1}">
      <dgm:prSet phldrT="[Текст]" custT="1"/>
      <dgm:spPr/>
      <dgm:t>
        <a:bodyPr/>
        <a:lstStyle/>
        <a:p>
          <a:r>
            <a:rPr lang="ru-RU" sz="1800" dirty="0" smtClean="0"/>
            <a:t>«Небо стояло все чистое и прозрачно-тёмное, тихо мерцая бесчисленными звёздами».</a:t>
          </a:r>
          <a:endParaRPr lang="ru-RU" sz="1800" dirty="0"/>
        </a:p>
      </dgm:t>
    </dgm:pt>
    <dgm:pt modelId="{EEC8F53F-6540-4BFE-B4D3-205ED8B9C7BA}" type="parTrans" cxnId="{E9C18F50-E028-4957-A723-B8CB7D384F64}">
      <dgm:prSet/>
      <dgm:spPr/>
      <dgm:t>
        <a:bodyPr/>
        <a:lstStyle/>
        <a:p>
          <a:endParaRPr lang="ru-RU"/>
        </a:p>
      </dgm:t>
    </dgm:pt>
    <dgm:pt modelId="{5E589ABF-B4FC-42CB-B848-3BD4EBBF9DCF}" type="sibTrans" cxnId="{E9C18F50-E028-4957-A723-B8CB7D384F64}">
      <dgm:prSet/>
      <dgm:spPr/>
      <dgm:t>
        <a:bodyPr/>
        <a:lstStyle/>
        <a:p>
          <a:endParaRPr lang="ru-RU"/>
        </a:p>
      </dgm:t>
    </dgm:pt>
    <dgm:pt modelId="{FCB6F567-7A56-4FB3-A6A1-15EDCC4E73C6}">
      <dgm:prSet phldrT="[Текст]" custT="1"/>
      <dgm:spPr/>
      <dgm:t>
        <a:bodyPr/>
        <a:lstStyle/>
        <a:p>
          <a:r>
            <a:rPr lang="ru-RU" sz="1800" dirty="0" smtClean="0"/>
            <a:t>Пассивность и апатия.</a:t>
          </a:r>
          <a:endParaRPr lang="ru-RU" sz="1800" dirty="0"/>
        </a:p>
      </dgm:t>
    </dgm:pt>
    <dgm:pt modelId="{F8A34C84-2E5B-4B74-ABBE-6122BA7C735A}" type="parTrans" cxnId="{FD953E4F-F95B-428C-8826-117E48280296}">
      <dgm:prSet/>
      <dgm:spPr/>
      <dgm:t>
        <a:bodyPr/>
        <a:lstStyle/>
        <a:p>
          <a:endParaRPr lang="ru-RU"/>
        </a:p>
      </dgm:t>
    </dgm:pt>
    <dgm:pt modelId="{0BBF9EEB-A443-4EE9-8042-A9A6A5A52916}" type="sibTrans" cxnId="{FD953E4F-F95B-428C-8826-117E48280296}">
      <dgm:prSet/>
      <dgm:spPr/>
      <dgm:t>
        <a:bodyPr/>
        <a:lstStyle/>
        <a:p>
          <a:endParaRPr lang="ru-RU"/>
        </a:p>
      </dgm:t>
    </dgm:pt>
    <dgm:pt modelId="{C5BA1525-5231-46EF-9E65-69A8F7B9C9AB}">
      <dgm:prSet phldrT="[Текст]" custT="1"/>
      <dgm:spPr/>
      <dgm:t>
        <a:bodyPr/>
        <a:lstStyle/>
        <a:p>
          <a:r>
            <a:rPr lang="ru-RU" sz="1800" dirty="0" smtClean="0"/>
            <a:t>На смену высокому приходит низменное: «… всё было пьяно – всё, начиная с Якова».</a:t>
          </a:r>
          <a:endParaRPr lang="ru-RU" sz="1800" dirty="0"/>
        </a:p>
      </dgm:t>
    </dgm:pt>
    <dgm:pt modelId="{47AB7B1C-D71A-4DE9-863E-E6FA5D985E4D}" type="parTrans" cxnId="{CC2319DF-AC20-4629-A4C4-D77E71CEBF94}">
      <dgm:prSet/>
      <dgm:spPr/>
      <dgm:t>
        <a:bodyPr/>
        <a:lstStyle/>
        <a:p>
          <a:endParaRPr lang="ru-RU"/>
        </a:p>
      </dgm:t>
    </dgm:pt>
    <dgm:pt modelId="{ADAB4D0D-4DA7-4B89-ADB9-AAC912A77CF7}" type="sibTrans" cxnId="{CC2319DF-AC20-4629-A4C4-D77E71CEBF94}">
      <dgm:prSet/>
      <dgm:spPr/>
      <dgm:t>
        <a:bodyPr/>
        <a:lstStyle/>
        <a:p>
          <a:endParaRPr lang="ru-RU"/>
        </a:p>
      </dgm:t>
    </dgm:pt>
    <dgm:pt modelId="{25416D16-F05D-41CF-93A4-1958390B561C}" type="pres">
      <dgm:prSet presAssocID="{17B929CE-C3C3-47E6-BCD2-230FE0CF51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9B52E-80D5-4331-8F24-12C13DDA1FDD}" type="pres">
      <dgm:prSet presAssocID="{8468AAC4-148A-42E5-B16E-26949EBDF168}" presName="vertFlow" presStyleCnt="0"/>
      <dgm:spPr/>
    </dgm:pt>
    <dgm:pt modelId="{0207658C-9A86-49BB-BEB8-8B65CD9986AC}" type="pres">
      <dgm:prSet presAssocID="{8468AAC4-148A-42E5-B16E-26949EBDF168}" presName="header" presStyleLbl="node1" presStyleIdx="0" presStyleCnt="2" custScaleY="109615" custLinFactNeighborX="-1171" custLinFactNeighborY="-3823"/>
      <dgm:spPr/>
      <dgm:t>
        <a:bodyPr/>
        <a:lstStyle/>
        <a:p>
          <a:endParaRPr lang="ru-RU"/>
        </a:p>
      </dgm:t>
    </dgm:pt>
    <dgm:pt modelId="{A4898610-43A9-44B1-BE42-F44BDB7E451D}" type="pres">
      <dgm:prSet presAssocID="{807146D2-3D86-48D8-AE08-DA6D36A202B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A5A68D3-63A8-4D0B-8184-172F49685F25}" type="pres">
      <dgm:prSet presAssocID="{AE360DCE-B4C7-4488-9AB0-BD74E0E47715}" presName="child" presStyleLbl="alignAccFollowNode1" presStyleIdx="0" presStyleCnt="4" custScaleY="109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9978-EFE0-42C0-BF1F-E984A703D185}" type="pres">
      <dgm:prSet presAssocID="{697E79E0-5D5B-4FA4-BDAF-1192ADC48EE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04B3A5-08F4-4F3C-94F7-626F12109236}" type="pres">
      <dgm:prSet presAssocID="{39B33C76-8E7C-4A23-AA98-3BEAA009459A}" presName="child" presStyleLbl="alignAccFollowNode1" presStyleIdx="1" presStyleCnt="4" custScaleX="101735" custScaleY="88784" custLinFactNeighborX="2034" custLinFactNeighborY="-32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791C9-57ED-402E-8BAA-945BC118DF0A}" type="pres">
      <dgm:prSet presAssocID="{8468AAC4-148A-42E5-B16E-26949EBDF168}" presName="hSp" presStyleCnt="0"/>
      <dgm:spPr/>
    </dgm:pt>
    <dgm:pt modelId="{6C2E6ABC-BD5E-4B5C-8E75-88DCEF23947D}" type="pres">
      <dgm:prSet presAssocID="{B74B87E6-F3AA-443D-B7B2-E9D9D0E216E1}" presName="vertFlow" presStyleCnt="0"/>
      <dgm:spPr/>
    </dgm:pt>
    <dgm:pt modelId="{BCB7FF8A-A2B2-429A-B88D-5816AAFEC197}" type="pres">
      <dgm:prSet presAssocID="{B74B87E6-F3AA-443D-B7B2-E9D9D0E216E1}" presName="header" presStyleLbl="node1" presStyleIdx="1" presStyleCnt="2" custScaleY="109615" custLinFactNeighborX="1632" custLinFactNeighborY="-8756"/>
      <dgm:spPr/>
      <dgm:t>
        <a:bodyPr/>
        <a:lstStyle/>
        <a:p>
          <a:endParaRPr lang="ru-RU"/>
        </a:p>
      </dgm:t>
    </dgm:pt>
    <dgm:pt modelId="{3E4660EA-291D-4AF5-9A27-0C5678569F26}" type="pres">
      <dgm:prSet presAssocID="{F8A34C84-2E5B-4B74-ABBE-6122BA7C735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F3C6572-F3B0-407A-A01C-05592DA8460B}" type="pres">
      <dgm:prSet presAssocID="{FCB6F567-7A56-4FB3-A6A1-15EDCC4E73C6}" presName="child" presStyleLbl="alignAccFollowNode1" presStyleIdx="2" presStyleCnt="4" custScaleY="109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0BBDE-3B1A-4D3F-BA28-038488B1B283}" type="pres">
      <dgm:prSet presAssocID="{0BBF9EEB-A443-4EE9-8042-A9A6A5A5291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53754C2-E2CE-447E-9CC5-84DDABF66660}" type="pres">
      <dgm:prSet presAssocID="{C5BA1525-5231-46EF-9E65-69A8F7B9C9AB}" presName="child" presStyleLbl="alignAccFollowNode1" presStyleIdx="3" presStyleCnt="4" custScaleX="94747" custScaleY="86033" custLinFactNeighborX="3370" custLinFactNeighborY="-32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0BBBC-8F46-46D6-B733-A38721756FA4}" srcId="{17B929CE-C3C3-47E6-BCD2-230FE0CF51A2}" destId="{8468AAC4-148A-42E5-B16E-26949EBDF168}" srcOrd="0" destOrd="0" parTransId="{4171B67B-1BB8-4F71-B8DA-B692149B73FA}" sibTransId="{69E83BB1-A829-4687-8232-5F4C42CEF289}"/>
    <dgm:cxn modelId="{FD953E4F-F95B-428C-8826-117E48280296}" srcId="{B74B87E6-F3AA-443D-B7B2-E9D9D0E216E1}" destId="{FCB6F567-7A56-4FB3-A6A1-15EDCC4E73C6}" srcOrd="0" destOrd="0" parTransId="{F8A34C84-2E5B-4B74-ABBE-6122BA7C735A}" sibTransId="{0BBF9EEB-A443-4EE9-8042-A9A6A5A52916}"/>
    <dgm:cxn modelId="{CA55999B-CEBE-4430-B9CE-2B89DB219D58}" type="presOf" srcId="{697E79E0-5D5B-4FA4-BDAF-1192ADC48EE4}" destId="{12649978-EFE0-42C0-BF1F-E984A703D185}" srcOrd="0" destOrd="0" presId="urn:microsoft.com/office/officeart/2005/8/layout/lProcess1"/>
    <dgm:cxn modelId="{C60E1F5E-6830-44D2-98C7-C6F8A82A9992}" type="presOf" srcId="{B74B87E6-F3AA-443D-B7B2-E9D9D0E216E1}" destId="{BCB7FF8A-A2B2-429A-B88D-5816AAFEC197}" srcOrd="0" destOrd="0" presId="urn:microsoft.com/office/officeart/2005/8/layout/lProcess1"/>
    <dgm:cxn modelId="{03BF9EC3-76A5-4AD2-ABB9-B9C360A75487}" type="presOf" srcId="{17B929CE-C3C3-47E6-BCD2-230FE0CF51A2}" destId="{25416D16-F05D-41CF-93A4-1958390B561C}" srcOrd="0" destOrd="0" presId="urn:microsoft.com/office/officeart/2005/8/layout/lProcess1"/>
    <dgm:cxn modelId="{54C2234D-D42C-4B8A-B7F3-DA8B4EFE2AA5}" type="presOf" srcId="{FCB6F567-7A56-4FB3-A6A1-15EDCC4E73C6}" destId="{5F3C6572-F3B0-407A-A01C-05592DA8460B}" srcOrd="0" destOrd="0" presId="urn:microsoft.com/office/officeart/2005/8/layout/lProcess1"/>
    <dgm:cxn modelId="{E9C18F50-E028-4957-A723-B8CB7D384F64}" srcId="{17B929CE-C3C3-47E6-BCD2-230FE0CF51A2}" destId="{B74B87E6-F3AA-443D-B7B2-E9D9D0E216E1}" srcOrd="1" destOrd="0" parTransId="{EEC8F53F-6540-4BFE-B4D3-205ED8B9C7BA}" sibTransId="{5E589ABF-B4FC-42CB-B848-3BD4EBBF9DCF}"/>
    <dgm:cxn modelId="{CC2319DF-AC20-4629-A4C4-D77E71CEBF94}" srcId="{B74B87E6-F3AA-443D-B7B2-E9D9D0E216E1}" destId="{C5BA1525-5231-46EF-9E65-69A8F7B9C9AB}" srcOrd="1" destOrd="0" parTransId="{47AB7B1C-D71A-4DE9-863E-E6FA5D985E4D}" sibTransId="{ADAB4D0D-4DA7-4B89-ADB9-AAC912A77CF7}"/>
    <dgm:cxn modelId="{05073B80-A7A3-4226-A696-44D721ED6EB6}" type="presOf" srcId="{0BBF9EEB-A443-4EE9-8042-A9A6A5A52916}" destId="{FD90BBDE-3B1A-4D3F-BA28-038488B1B283}" srcOrd="0" destOrd="0" presId="urn:microsoft.com/office/officeart/2005/8/layout/lProcess1"/>
    <dgm:cxn modelId="{97A19CCA-70C3-4AF6-806D-0A26E605D506}" type="presOf" srcId="{39B33C76-8E7C-4A23-AA98-3BEAA009459A}" destId="{2C04B3A5-08F4-4F3C-94F7-626F12109236}" srcOrd="0" destOrd="0" presId="urn:microsoft.com/office/officeart/2005/8/layout/lProcess1"/>
    <dgm:cxn modelId="{4BC1AEAA-EC7D-40F2-8FDD-8EEF66EA12BE}" srcId="{8468AAC4-148A-42E5-B16E-26949EBDF168}" destId="{39B33C76-8E7C-4A23-AA98-3BEAA009459A}" srcOrd="1" destOrd="0" parTransId="{BFA899E4-A004-4BD4-9917-4F5E7693A09F}" sibTransId="{E343002C-4823-49DF-916A-19E16784EA30}"/>
    <dgm:cxn modelId="{6F029B1A-C16F-4DC8-B327-15B7710516B4}" type="presOf" srcId="{8468AAC4-148A-42E5-B16E-26949EBDF168}" destId="{0207658C-9A86-49BB-BEB8-8B65CD9986AC}" srcOrd="0" destOrd="0" presId="urn:microsoft.com/office/officeart/2005/8/layout/lProcess1"/>
    <dgm:cxn modelId="{14CDE083-71B8-4628-9B1B-87BC19612E6E}" type="presOf" srcId="{807146D2-3D86-48D8-AE08-DA6D36A202BB}" destId="{A4898610-43A9-44B1-BE42-F44BDB7E451D}" srcOrd="0" destOrd="0" presId="urn:microsoft.com/office/officeart/2005/8/layout/lProcess1"/>
    <dgm:cxn modelId="{5F69A134-6663-4CFB-89CE-8AA96FDE26C2}" srcId="{8468AAC4-148A-42E5-B16E-26949EBDF168}" destId="{AE360DCE-B4C7-4488-9AB0-BD74E0E47715}" srcOrd="0" destOrd="0" parTransId="{807146D2-3D86-48D8-AE08-DA6D36A202BB}" sibTransId="{697E79E0-5D5B-4FA4-BDAF-1192ADC48EE4}"/>
    <dgm:cxn modelId="{EDE3F9CC-F5E8-40CC-A350-CA96BD4BF388}" type="presOf" srcId="{C5BA1525-5231-46EF-9E65-69A8F7B9C9AB}" destId="{D53754C2-E2CE-447E-9CC5-84DDABF66660}" srcOrd="0" destOrd="0" presId="urn:microsoft.com/office/officeart/2005/8/layout/lProcess1"/>
    <dgm:cxn modelId="{3373682D-CDF6-4586-BA48-FD9E004A2516}" type="presOf" srcId="{AE360DCE-B4C7-4488-9AB0-BD74E0E47715}" destId="{FA5A68D3-63A8-4D0B-8184-172F49685F25}" srcOrd="0" destOrd="0" presId="urn:microsoft.com/office/officeart/2005/8/layout/lProcess1"/>
    <dgm:cxn modelId="{26135718-CD20-4BF7-9D1B-9E44C9CF5632}" type="presOf" srcId="{F8A34C84-2E5B-4B74-ABBE-6122BA7C735A}" destId="{3E4660EA-291D-4AF5-9A27-0C5678569F26}" srcOrd="0" destOrd="0" presId="urn:microsoft.com/office/officeart/2005/8/layout/lProcess1"/>
    <dgm:cxn modelId="{E8D468F9-42D1-451E-8423-91ABAAD6BBEB}" type="presParOf" srcId="{25416D16-F05D-41CF-93A4-1958390B561C}" destId="{9FA9B52E-80D5-4331-8F24-12C13DDA1FDD}" srcOrd="0" destOrd="0" presId="urn:microsoft.com/office/officeart/2005/8/layout/lProcess1"/>
    <dgm:cxn modelId="{6ED6B086-93AC-478A-AA93-90ACC8FE956C}" type="presParOf" srcId="{9FA9B52E-80D5-4331-8F24-12C13DDA1FDD}" destId="{0207658C-9A86-49BB-BEB8-8B65CD9986AC}" srcOrd="0" destOrd="0" presId="urn:microsoft.com/office/officeart/2005/8/layout/lProcess1"/>
    <dgm:cxn modelId="{242E0B84-E1EB-42F3-8A88-9F01C0641D76}" type="presParOf" srcId="{9FA9B52E-80D5-4331-8F24-12C13DDA1FDD}" destId="{A4898610-43A9-44B1-BE42-F44BDB7E451D}" srcOrd="1" destOrd="0" presId="urn:microsoft.com/office/officeart/2005/8/layout/lProcess1"/>
    <dgm:cxn modelId="{7164F991-F725-4D8A-B2C5-ABB32AA6FE64}" type="presParOf" srcId="{9FA9B52E-80D5-4331-8F24-12C13DDA1FDD}" destId="{FA5A68D3-63A8-4D0B-8184-172F49685F25}" srcOrd="2" destOrd="0" presId="urn:microsoft.com/office/officeart/2005/8/layout/lProcess1"/>
    <dgm:cxn modelId="{638EBB0B-E633-4D4A-A88F-7E24FF6A04E9}" type="presParOf" srcId="{9FA9B52E-80D5-4331-8F24-12C13DDA1FDD}" destId="{12649978-EFE0-42C0-BF1F-E984A703D185}" srcOrd="3" destOrd="0" presId="urn:microsoft.com/office/officeart/2005/8/layout/lProcess1"/>
    <dgm:cxn modelId="{89A2E1A8-456A-4376-8718-18F0B1791339}" type="presParOf" srcId="{9FA9B52E-80D5-4331-8F24-12C13DDA1FDD}" destId="{2C04B3A5-08F4-4F3C-94F7-626F12109236}" srcOrd="4" destOrd="0" presId="urn:microsoft.com/office/officeart/2005/8/layout/lProcess1"/>
    <dgm:cxn modelId="{FE281EF6-D69E-47E8-8778-0481EDE02428}" type="presParOf" srcId="{25416D16-F05D-41CF-93A4-1958390B561C}" destId="{874791C9-57ED-402E-8BAA-945BC118DF0A}" srcOrd="1" destOrd="0" presId="urn:microsoft.com/office/officeart/2005/8/layout/lProcess1"/>
    <dgm:cxn modelId="{EAD6F112-1E87-4D58-A9A4-21391F258B4A}" type="presParOf" srcId="{25416D16-F05D-41CF-93A4-1958390B561C}" destId="{6C2E6ABC-BD5E-4B5C-8E75-88DCEF23947D}" srcOrd="2" destOrd="0" presId="urn:microsoft.com/office/officeart/2005/8/layout/lProcess1"/>
    <dgm:cxn modelId="{2BDB8A7A-BA3F-4A8F-86A1-F6C2173DD6B5}" type="presParOf" srcId="{6C2E6ABC-BD5E-4B5C-8E75-88DCEF23947D}" destId="{BCB7FF8A-A2B2-429A-B88D-5816AAFEC197}" srcOrd="0" destOrd="0" presId="urn:microsoft.com/office/officeart/2005/8/layout/lProcess1"/>
    <dgm:cxn modelId="{C1E128C4-0525-4576-AF0B-CA7A1A700EFA}" type="presParOf" srcId="{6C2E6ABC-BD5E-4B5C-8E75-88DCEF23947D}" destId="{3E4660EA-291D-4AF5-9A27-0C5678569F26}" srcOrd="1" destOrd="0" presId="urn:microsoft.com/office/officeart/2005/8/layout/lProcess1"/>
    <dgm:cxn modelId="{AF8EAA0C-42EA-433A-A15D-3EC5445ECE6C}" type="presParOf" srcId="{6C2E6ABC-BD5E-4B5C-8E75-88DCEF23947D}" destId="{5F3C6572-F3B0-407A-A01C-05592DA8460B}" srcOrd="2" destOrd="0" presId="urn:microsoft.com/office/officeart/2005/8/layout/lProcess1"/>
    <dgm:cxn modelId="{754AA44C-CCAC-40DF-90C1-5D68AA876D0A}" type="presParOf" srcId="{6C2E6ABC-BD5E-4B5C-8E75-88DCEF23947D}" destId="{FD90BBDE-3B1A-4D3F-BA28-038488B1B283}" srcOrd="3" destOrd="0" presId="urn:microsoft.com/office/officeart/2005/8/layout/lProcess1"/>
    <dgm:cxn modelId="{464B1ECB-B50F-438E-8949-48C1889BE407}" type="presParOf" srcId="{6C2E6ABC-BD5E-4B5C-8E75-88DCEF23947D}" destId="{D53754C2-E2CE-447E-9CC5-84DDABF6666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E1BC3D-9EED-4AE7-83E6-5C898C854C36}">
      <dsp:nvSpPr>
        <dsp:cNvPr id="0" name=""/>
        <dsp:cNvSpPr/>
      </dsp:nvSpPr>
      <dsp:spPr>
        <a:xfrm>
          <a:off x="1187624" y="0"/>
          <a:ext cx="2004931" cy="1383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ассоциация</a:t>
          </a:r>
          <a:endParaRPr lang="ru-RU" sz="1800" kern="1200" dirty="0"/>
        </a:p>
      </dsp:txBody>
      <dsp:txXfrm>
        <a:off x="1187624" y="0"/>
        <a:ext cx="2004931" cy="1383131"/>
      </dsp:txXfrm>
    </dsp:sp>
    <dsp:sp modelId="{2911D123-6303-48B2-8C96-4874D2099778}">
      <dsp:nvSpPr>
        <dsp:cNvPr id="0" name=""/>
        <dsp:cNvSpPr/>
      </dsp:nvSpPr>
      <dsp:spPr>
        <a:xfrm>
          <a:off x="3269366" y="290855"/>
          <a:ext cx="802216" cy="802216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269366" y="290855"/>
        <a:ext cx="802216" cy="802216"/>
      </dsp:txXfrm>
    </dsp:sp>
    <dsp:sp modelId="{8E983B8E-26BA-40AC-AE41-4D2F9320F85D}">
      <dsp:nvSpPr>
        <dsp:cNvPr id="0" name=""/>
        <dsp:cNvSpPr/>
      </dsp:nvSpPr>
      <dsp:spPr>
        <a:xfrm>
          <a:off x="4183892" y="398"/>
          <a:ext cx="2005982" cy="1383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Авторское «наведение»</a:t>
          </a:r>
          <a:endParaRPr lang="ru-RU" sz="1800" kern="1200" dirty="0"/>
        </a:p>
      </dsp:txBody>
      <dsp:txXfrm>
        <a:off x="4183892" y="398"/>
        <a:ext cx="2005982" cy="1383131"/>
      </dsp:txXfrm>
    </dsp:sp>
    <dsp:sp modelId="{7012F935-5CD0-4091-929B-A55DA7E193AC}">
      <dsp:nvSpPr>
        <dsp:cNvPr id="0" name=""/>
        <dsp:cNvSpPr/>
      </dsp:nvSpPr>
      <dsp:spPr>
        <a:xfrm>
          <a:off x="6302185" y="290855"/>
          <a:ext cx="802216" cy="802216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302185" y="290855"/>
        <a:ext cx="802216" cy="802216"/>
      </dsp:txXfrm>
    </dsp:sp>
    <dsp:sp modelId="{02708684-797A-4101-B479-CA393667F196}">
      <dsp:nvSpPr>
        <dsp:cNvPr id="0" name=""/>
        <dsp:cNvSpPr/>
      </dsp:nvSpPr>
      <dsp:spPr>
        <a:xfrm>
          <a:off x="7216711" y="398"/>
          <a:ext cx="1747779" cy="13831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Контексту-альные</a:t>
          </a:r>
          <a:r>
            <a:rPr lang="ru-RU" sz="1800" kern="1200" dirty="0" smtClean="0"/>
            <a:t> антонимы</a:t>
          </a:r>
          <a:endParaRPr lang="ru-RU" sz="1800" kern="1200" dirty="0"/>
        </a:p>
      </dsp:txBody>
      <dsp:txXfrm>
        <a:off x="7216711" y="398"/>
        <a:ext cx="1747779" cy="13831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0E73E-E8F9-460F-88A7-634CEB8E583D}">
      <dsp:nvSpPr>
        <dsp:cNvPr id="0" name=""/>
        <dsp:cNvSpPr/>
      </dsp:nvSpPr>
      <dsp:spPr>
        <a:xfrm rot="16200000">
          <a:off x="-1409059" y="2346177"/>
          <a:ext cx="3530251" cy="5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8100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рядчик</a:t>
          </a:r>
          <a:endParaRPr lang="ru-RU" sz="4200" kern="1200" dirty="0"/>
        </a:p>
      </dsp:txBody>
      <dsp:txXfrm rot="16200000">
        <a:off x="-1409059" y="2346177"/>
        <a:ext cx="3530251" cy="598790"/>
      </dsp:txXfrm>
    </dsp:sp>
    <dsp:sp modelId="{9DC074E7-D2BA-4697-AEBF-C7EFDF799BFD}">
      <dsp:nvSpPr>
        <dsp:cNvPr id="0" name=""/>
        <dsp:cNvSpPr/>
      </dsp:nvSpPr>
      <dsp:spPr>
        <a:xfrm>
          <a:off x="655461" y="880447"/>
          <a:ext cx="2982614" cy="35302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52810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Городской мещанин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Рядчик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Наёмщик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«Изворотливый и бойкий» делец</a:t>
          </a:r>
          <a:endParaRPr lang="ru-RU" sz="2400" kern="1200" dirty="0"/>
        </a:p>
      </dsp:txBody>
      <dsp:txXfrm>
        <a:off x="655461" y="880447"/>
        <a:ext cx="2982614" cy="3530251"/>
      </dsp:txXfrm>
    </dsp:sp>
    <dsp:sp modelId="{0BFFF855-ED9E-4BAE-B174-827BBC4CE94F}">
      <dsp:nvSpPr>
        <dsp:cNvPr id="0" name=""/>
        <dsp:cNvSpPr/>
      </dsp:nvSpPr>
      <dsp:spPr>
        <a:xfrm>
          <a:off x="240654" y="102653"/>
          <a:ext cx="829612" cy="117236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CB20-986A-4456-87A1-802BB304383B}">
      <dsp:nvSpPr>
        <dsp:cNvPr id="0" name=""/>
        <dsp:cNvSpPr/>
      </dsp:nvSpPr>
      <dsp:spPr>
        <a:xfrm rot="16200000">
          <a:off x="2943870" y="2358788"/>
          <a:ext cx="3530251" cy="5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8100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Яков</a:t>
          </a:r>
          <a:endParaRPr lang="ru-RU" sz="4200" kern="1200" dirty="0"/>
        </a:p>
      </dsp:txBody>
      <dsp:txXfrm rot="16200000">
        <a:off x="2943870" y="2358788"/>
        <a:ext cx="3530251" cy="598790"/>
      </dsp:txXfrm>
    </dsp:sp>
    <dsp:sp modelId="{0411A945-DC66-4726-B04B-0BB75B41ABA2}">
      <dsp:nvSpPr>
        <dsp:cNvPr id="0" name=""/>
        <dsp:cNvSpPr/>
      </dsp:nvSpPr>
      <dsp:spPr>
        <a:xfrm>
          <a:off x="4883136" y="892704"/>
          <a:ext cx="3346463" cy="353025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52810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Рабочий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Черпальщик на бумажной фабрике у купца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Наемник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  душе был «художник во всех смыслах слова»</a:t>
          </a:r>
          <a:endParaRPr lang="ru-RU" sz="2400" kern="1200" dirty="0"/>
        </a:p>
      </dsp:txBody>
      <dsp:txXfrm>
        <a:off x="4883136" y="892704"/>
        <a:ext cx="3346463" cy="3530251"/>
      </dsp:txXfrm>
    </dsp:sp>
    <dsp:sp modelId="{331CAA6B-3EC6-41D4-A51F-D083A8ABB91F}">
      <dsp:nvSpPr>
        <dsp:cNvPr id="0" name=""/>
        <dsp:cNvSpPr/>
      </dsp:nvSpPr>
      <dsp:spPr>
        <a:xfrm>
          <a:off x="4586483" y="102653"/>
          <a:ext cx="843816" cy="119758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7D05E-07B6-4971-A1B4-6DD052CD0E9C}">
      <dsp:nvSpPr>
        <dsp:cNvPr id="0" name=""/>
        <dsp:cNvSpPr/>
      </dsp:nvSpPr>
      <dsp:spPr>
        <a:xfrm>
          <a:off x="0" y="0"/>
          <a:ext cx="3957122" cy="4425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рядчик</a:t>
          </a:r>
          <a:endParaRPr lang="ru-RU" sz="2400" kern="1200" dirty="0"/>
        </a:p>
      </dsp:txBody>
      <dsp:txXfrm>
        <a:off x="0" y="0"/>
        <a:ext cx="3957122" cy="1327606"/>
      </dsp:txXfrm>
    </dsp:sp>
    <dsp:sp modelId="{7CC6998F-7129-4518-9036-1CE3806FFBE6}">
      <dsp:nvSpPr>
        <dsp:cNvPr id="0" name=""/>
        <dsp:cNvSpPr/>
      </dsp:nvSpPr>
      <dsp:spPr>
        <a:xfrm>
          <a:off x="217355" y="1328069"/>
          <a:ext cx="3530639" cy="141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Он «играл и вилял» своим голосом, «как юлою, беспрестанно заливался и переливался сверху вниз».</a:t>
          </a:r>
          <a:endParaRPr lang="ru-RU" sz="1800" kern="1200" dirty="0"/>
        </a:p>
      </dsp:txBody>
      <dsp:txXfrm>
        <a:off x="217355" y="1328069"/>
        <a:ext cx="3530639" cy="1419445"/>
      </dsp:txXfrm>
    </dsp:sp>
    <dsp:sp modelId="{D22886AD-38F2-41F6-ABE0-8EB562B6F26B}">
      <dsp:nvSpPr>
        <dsp:cNvPr id="0" name=""/>
        <dsp:cNvSpPr/>
      </dsp:nvSpPr>
      <dsp:spPr>
        <a:xfrm>
          <a:off x="220932" y="2882566"/>
          <a:ext cx="3523484" cy="1321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Пел с «залихватской, </a:t>
          </a:r>
          <a:r>
            <a:rPr lang="ru-RU" sz="1800" kern="1200" dirty="0" err="1" smtClean="0"/>
            <a:t>заносистой</a:t>
          </a:r>
          <a:r>
            <a:rPr lang="ru-RU" sz="1800" kern="1200" dirty="0" smtClean="0"/>
            <a:t> удалью», «так защёлкал и забарабанил языком, так неистово заиграл горлом».</a:t>
          </a:r>
          <a:endParaRPr lang="ru-RU" sz="1800" kern="1200" dirty="0"/>
        </a:p>
      </dsp:txBody>
      <dsp:txXfrm>
        <a:off x="220932" y="2882566"/>
        <a:ext cx="3523484" cy="1321058"/>
      </dsp:txXfrm>
    </dsp:sp>
    <dsp:sp modelId="{60155D42-A719-40C9-8A5D-CBAFB5BF760A}">
      <dsp:nvSpPr>
        <dsp:cNvPr id="0" name=""/>
        <dsp:cNvSpPr/>
      </dsp:nvSpPr>
      <dsp:spPr>
        <a:xfrm>
          <a:off x="4189641" y="0"/>
          <a:ext cx="3957122" cy="4425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Яшка - Турок</a:t>
          </a:r>
          <a:endParaRPr lang="ru-RU" sz="2400" kern="1200" dirty="0"/>
        </a:p>
      </dsp:txBody>
      <dsp:txXfrm>
        <a:off x="4189641" y="0"/>
        <a:ext cx="3957122" cy="1327606"/>
      </dsp:txXfrm>
    </dsp:sp>
    <dsp:sp modelId="{3936736A-7008-4E99-8778-57F60B324507}">
      <dsp:nvSpPr>
        <dsp:cNvPr id="0" name=""/>
        <dsp:cNvSpPr/>
      </dsp:nvSpPr>
      <dsp:spPr>
        <a:xfrm>
          <a:off x="4533942" y="1321149"/>
          <a:ext cx="3165697" cy="1334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Голос «был слегка разбит и звенел, как надтреснутый; он даже сначала отозвался чем-то болезненным».</a:t>
          </a:r>
          <a:endParaRPr lang="ru-RU" sz="2000" kern="1200" dirty="0"/>
        </a:p>
      </dsp:txBody>
      <dsp:txXfrm>
        <a:off x="4533942" y="1321149"/>
        <a:ext cx="3165697" cy="1334305"/>
      </dsp:txXfrm>
    </dsp:sp>
    <dsp:sp modelId="{16313569-EB6C-4EE6-B433-DE315BA23837}">
      <dsp:nvSpPr>
        <dsp:cNvPr id="0" name=""/>
        <dsp:cNvSpPr/>
      </dsp:nvSpPr>
      <dsp:spPr>
        <a:xfrm>
          <a:off x="4653732" y="2868485"/>
          <a:ext cx="3165697" cy="1334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нём была и неподдельная глубокая страсть, и молодость, и сила, и сладость, и когда-то увлекательно-беспечная, грустная скорбь.</a:t>
          </a:r>
          <a:endParaRPr lang="ru-RU" sz="1800" kern="1200" dirty="0"/>
        </a:p>
      </dsp:txBody>
      <dsp:txXfrm>
        <a:off x="4653732" y="2868485"/>
        <a:ext cx="3165697" cy="13343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4FB81-ADE6-466A-8A61-B20EF4AFCD55}">
      <dsp:nvSpPr>
        <dsp:cNvPr id="0" name=""/>
        <dsp:cNvSpPr/>
      </dsp:nvSpPr>
      <dsp:spPr>
        <a:xfrm rot="21300000">
          <a:off x="1414530" y="834495"/>
          <a:ext cx="4791955" cy="419241"/>
        </a:xfrm>
        <a:prstGeom prst="mathMinus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8434B3F-CDAD-453A-8531-0C92F31701FC}">
      <dsp:nvSpPr>
        <dsp:cNvPr id="0" name=""/>
        <dsp:cNvSpPr/>
      </dsp:nvSpPr>
      <dsp:spPr>
        <a:xfrm>
          <a:off x="914521" y="104411"/>
          <a:ext cx="2286304" cy="835292"/>
        </a:xfrm>
        <a:prstGeom prst="downArrow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68354B-CA7D-4B0A-A4E1-DF138EFAD449}">
      <dsp:nvSpPr>
        <dsp:cNvPr id="0" name=""/>
        <dsp:cNvSpPr/>
      </dsp:nvSpPr>
      <dsp:spPr>
        <a:xfrm>
          <a:off x="3388206" y="0"/>
          <a:ext cx="3740589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«белый покатый лоб с закинутыми назад светло-русыми кудрями»</a:t>
          </a:r>
          <a:endParaRPr lang="ru-RU" sz="1800" kern="1200" dirty="0"/>
        </a:p>
      </dsp:txBody>
      <dsp:txXfrm>
        <a:off x="3388206" y="0"/>
        <a:ext cx="3740589" cy="877057"/>
      </dsp:txXfrm>
    </dsp:sp>
    <dsp:sp modelId="{20DA917A-CB49-40D7-BE45-F8E34189E5F0}">
      <dsp:nvSpPr>
        <dsp:cNvPr id="0" name=""/>
        <dsp:cNvSpPr/>
      </dsp:nvSpPr>
      <dsp:spPr>
        <a:xfrm>
          <a:off x="4420189" y="1148527"/>
          <a:ext cx="2286304" cy="835292"/>
        </a:xfrm>
        <a:prstGeom prst="upArrow">
          <a:avLst/>
        </a:prstGeom>
        <a:gradFill rotWithShape="0">
          <a:gsLst>
            <a:gs pos="0">
              <a:schemeClr val="accent2">
                <a:shade val="50000"/>
                <a:hueOff val="-549063"/>
                <a:satOff val="0"/>
                <a:lumOff val="516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549063"/>
                <a:satOff val="0"/>
                <a:lumOff val="516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549063"/>
                <a:satOff val="0"/>
                <a:lumOff val="516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81D439-CA75-4634-8EA8-63F5693F168F}">
      <dsp:nvSpPr>
        <dsp:cNvPr id="0" name=""/>
        <dsp:cNvSpPr/>
      </dsp:nvSpPr>
      <dsp:spPr>
        <a:xfrm>
          <a:off x="504060" y="1211174"/>
          <a:ext cx="3716909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«мокрые волосы висели клочьями над его страшно побледневшим лицом»</a:t>
          </a:r>
          <a:endParaRPr lang="ru-RU" sz="1800" kern="1200" dirty="0"/>
        </a:p>
      </dsp:txBody>
      <dsp:txXfrm>
        <a:off x="504060" y="1211174"/>
        <a:ext cx="3716909" cy="8770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42050-D71C-473E-A2FA-FD2D849098BD}">
      <dsp:nvSpPr>
        <dsp:cNvPr id="0" name=""/>
        <dsp:cNvSpPr/>
      </dsp:nvSpPr>
      <dsp:spPr>
        <a:xfrm>
          <a:off x="936262" y="219"/>
          <a:ext cx="1295826" cy="719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небо</a:t>
          </a:r>
          <a:endParaRPr lang="ru-RU" sz="3100" kern="1200" dirty="0"/>
        </a:p>
      </dsp:txBody>
      <dsp:txXfrm>
        <a:off x="936262" y="219"/>
        <a:ext cx="1295826" cy="719903"/>
      </dsp:txXfrm>
    </dsp:sp>
    <dsp:sp modelId="{ED643E3B-E2E2-48C5-8AA7-51D8F813BA11}">
      <dsp:nvSpPr>
        <dsp:cNvPr id="0" name=""/>
        <dsp:cNvSpPr/>
      </dsp:nvSpPr>
      <dsp:spPr>
        <a:xfrm rot="5400000">
          <a:off x="1449194" y="738121"/>
          <a:ext cx="269963" cy="323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1449194" y="738121"/>
        <a:ext cx="269963" cy="323956"/>
      </dsp:txXfrm>
    </dsp:sp>
    <dsp:sp modelId="{8D715CA2-86A6-4608-9695-3967D58EC2C3}">
      <dsp:nvSpPr>
        <dsp:cNvPr id="0" name=""/>
        <dsp:cNvSpPr/>
      </dsp:nvSpPr>
      <dsp:spPr>
        <a:xfrm>
          <a:off x="936262" y="1080075"/>
          <a:ext cx="1295826" cy="719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театр</a:t>
          </a:r>
          <a:endParaRPr lang="ru-RU" sz="3100" kern="1200" dirty="0"/>
        </a:p>
      </dsp:txBody>
      <dsp:txXfrm>
        <a:off x="936262" y="1080075"/>
        <a:ext cx="1295826" cy="7199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42050-D71C-473E-A2FA-FD2D849098BD}">
      <dsp:nvSpPr>
        <dsp:cNvPr id="0" name=""/>
        <dsp:cNvSpPr/>
      </dsp:nvSpPr>
      <dsp:spPr>
        <a:xfrm>
          <a:off x="846094" y="66862"/>
          <a:ext cx="1347660" cy="7487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бездна</a:t>
          </a:r>
          <a:endParaRPr lang="ru-RU" sz="2800" kern="1200" dirty="0"/>
        </a:p>
      </dsp:txBody>
      <dsp:txXfrm>
        <a:off x="846094" y="66862"/>
        <a:ext cx="1347660" cy="748700"/>
      </dsp:txXfrm>
    </dsp:sp>
    <dsp:sp modelId="{ED643E3B-E2E2-48C5-8AA7-51D8F813BA11}">
      <dsp:nvSpPr>
        <dsp:cNvPr id="0" name=""/>
        <dsp:cNvSpPr/>
      </dsp:nvSpPr>
      <dsp:spPr>
        <a:xfrm rot="5308102">
          <a:off x="1418613" y="800963"/>
          <a:ext cx="230869" cy="3369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308102">
        <a:off x="1418613" y="800963"/>
        <a:ext cx="230869" cy="336915"/>
      </dsp:txXfrm>
    </dsp:sp>
    <dsp:sp modelId="{8D715CA2-86A6-4608-9695-3967D58EC2C3}">
      <dsp:nvSpPr>
        <dsp:cNvPr id="0" name=""/>
        <dsp:cNvSpPr/>
      </dsp:nvSpPr>
      <dsp:spPr>
        <a:xfrm>
          <a:off x="874341" y="1123279"/>
          <a:ext cx="1347660" cy="7487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кабак</a:t>
          </a:r>
          <a:endParaRPr lang="ru-RU" sz="2800" kern="1200" dirty="0"/>
        </a:p>
      </dsp:txBody>
      <dsp:txXfrm>
        <a:off x="874341" y="1123279"/>
        <a:ext cx="1347660" cy="7487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7658C-9A86-49BB-BEB8-8B65CD9986AC}">
      <dsp:nvSpPr>
        <dsp:cNvPr id="0" name=""/>
        <dsp:cNvSpPr/>
      </dsp:nvSpPr>
      <dsp:spPr>
        <a:xfrm>
          <a:off x="0" y="406780"/>
          <a:ext cx="3987442" cy="109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«Парило и пекло нестерпимо», солнце «разгоралось» на небе, как бы «свирепея».</a:t>
          </a:r>
          <a:endParaRPr lang="ru-RU" sz="1800" kern="1200" dirty="0"/>
        </a:p>
      </dsp:txBody>
      <dsp:txXfrm>
        <a:off x="0" y="406780"/>
        <a:ext cx="3987442" cy="1092708"/>
      </dsp:txXfrm>
    </dsp:sp>
    <dsp:sp modelId="{A4898610-43A9-44B1-BE42-F44BDB7E451D}">
      <dsp:nvSpPr>
        <dsp:cNvPr id="0" name=""/>
        <dsp:cNvSpPr/>
      </dsp:nvSpPr>
      <dsp:spPr>
        <a:xfrm rot="5315760">
          <a:off x="1920964" y="1593384"/>
          <a:ext cx="181174" cy="1744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68D3-63A8-4D0B-8184-172F49685F25}">
      <dsp:nvSpPr>
        <dsp:cNvPr id="0" name=""/>
        <dsp:cNvSpPr/>
      </dsp:nvSpPr>
      <dsp:spPr>
        <a:xfrm>
          <a:off x="35659" y="1861729"/>
          <a:ext cx="3987442" cy="1092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Активность и заинтересованность в происходящем.</a:t>
          </a:r>
          <a:endParaRPr lang="ru-RU" sz="1800" kern="1200" dirty="0"/>
        </a:p>
      </dsp:txBody>
      <dsp:txXfrm>
        <a:off x="35659" y="1861729"/>
        <a:ext cx="3987442" cy="1092708"/>
      </dsp:txXfrm>
    </dsp:sp>
    <dsp:sp modelId="{12649978-EFE0-42C0-BF1F-E984A703D185}">
      <dsp:nvSpPr>
        <dsp:cNvPr id="0" name=""/>
        <dsp:cNvSpPr/>
      </dsp:nvSpPr>
      <dsp:spPr>
        <a:xfrm rot="5172343">
          <a:off x="2043318" y="2984239"/>
          <a:ext cx="60116" cy="1744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4B3A5-08F4-4F3C-94F7-626F12109236}">
      <dsp:nvSpPr>
        <dsp:cNvPr id="0" name=""/>
        <dsp:cNvSpPr/>
      </dsp:nvSpPr>
      <dsp:spPr>
        <a:xfrm>
          <a:off x="82173" y="3188491"/>
          <a:ext cx="4056625" cy="88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Поэтизируется способность воспринимать прекрасное всеми представителями народа.</a:t>
          </a:r>
          <a:endParaRPr lang="ru-RU" sz="1800" kern="1200" dirty="0"/>
        </a:p>
      </dsp:txBody>
      <dsp:txXfrm>
        <a:off x="82173" y="3188491"/>
        <a:ext cx="4056625" cy="885052"/>
      </dsp:txXfrm>
    </dsp:sp>
    <dsp:sp modelId="{BCB7FF8A-A2B2-429A-B88D-5816AAFEC197}">
      <dsp:nvSpPr>
        <dsp:cNvPr id="0" name=""/>
        <dsp:cNvSpPr/>
      </dsp:nvSpPr>
      <dsp:spPr>
        <a:xfrm>
          <a:off x="4617005" y="389569"/>
          <a:ext cx="3987442" cy="109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«Небо стояло все чистое и прозрачно-тёмное, тихо мерцая бесчисленными звёздами».</a:t>
          </a:r>
          <a:endParaRPr lang="ru-RU" sz="1800" kern="1200" dirty="0"/>
        </a:p>
      </dsp:txBody>
      <dsp:txXfrm>
        <a:off x="4617005" y="389569"/>
        <a:ext cx="3987442" cy="1092708"/>
      </dsp:txXfrm>
    </dsp:sp>
    <dsp:sp modelId="{3E4660EA-291D-4AF5-9A27-0C5678569F26}">
      <dsp:nvSpPr>
        <dsp:cNvPr id="0" name=""/>
        <dsp:cNvSpPr/>
      </dsp:nvSpPr>
      <dsp:spPr>
        <a:xfrm rot="5402496">
          <a:off x="6515329" y="1584778"/>
          <a:ext cx="189725" cy="1744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C6572-F3B0-407A-A01C-05592DA8460B}">
      <dsp:nvSpPr>
        <dsp:cNvPr id="0" name=""/>
        <dsp:cNvSpPr/>
      </dsp:nvSpPr>
      <dsp:spPr>
        <a:xfrm>
          <a:off x="4615936" y="1861729"/>
          <a:ext cx="3987442" cy="1092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Пассивность и апатия.</a:t>
          </a:r>
          <a:endParaRPr lang="ru-RU" sz="1800" kern="1200" dirty="0"/>
        </a:p>
      </dsp:txBody>
      <dsp:txXfrm>
        <a:off x="4615936" y="1861729"/>
        <a:ext cx="3987442" cy="1092708"/>
      </dsp:txXfrm>
    </dsp:sp>
    <dsp:sp modelId="{FD90BBDE-3B1A-4D3F-BA28-038488B1B283}">
      <dsp:nvSpPr>
        <dsp:cNvPr id="0" name=""/>
        <dsp:cNvSpPr/>
      </dsp:nvSpPr>
      <dsp:spPr>
        <a:xfrm rot="5099983">
          <a:off x="6637450" y="2984239"/>
          <a:ext cx="60496" cy="1744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54C2-E2CE-447E-9CC5-84DDABF66660}">
      <dsp:nvSpPr>
        <dsp:cNvPr id="0" name=""/>
        <dsp:cNvSpPr/>
      </dsp:nvSpPr>
      <dsp:spPr>
        <a:xfrm>
          <a:off x="4826465" y="3188491"/>
          <a:ext cx="3777982" cy="857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смену высокому приходит низменное: «… всё было пьяно – всё, начиная с Якова».</a:t>
          </a:r>
          <a:endParaRPr lang="ru-RU" sz="1800" kern="1200" dirty="0"/>
        </a:p>
      </dsp:txBody>
      <dsp:txXfrm>
        <a:off x="4826465" y="3188491"/>
        <a:ext cx="3777982" cy="857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4F53C-568D-45B8-B351-0842B08674F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9A13F-8A6A-4248-8164-68B72C254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художественном тексте противопоставление создает яркий, запоминающийся образ – впечатление.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Благодаря противопоставлению ярче видна идея произведения, высвечиваются характеры героев. Речь идёт о выявлении внутренней богатой сущности русского человека, способности воспринимать прекрасное и понимать 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Семантика контраста может выражаться как традиционными средствами – языковыми антонимами, так и контекстуально противопоставленными словами – контекстуальными антонимами. В художественном тексте основная часть противопоставлений обусловлена системными связями, которые возникают в контексте в результате актуализации одних и приглушения других значений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solidFill>
                  <a:srgbClr val="FF6600"/>
                </a:solidFill>
              </a:rPr>
              <a:t>Инструментом исследования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является в основном лингвистический анализ текста с элементами литературоведческого.</a:t>
            </a:r>
          </a:p>
          <a:p>
            <a:r>
              <a:rPr lang="ru-RU" dirty="0" smtClean="0"/>
              <a:t>Вечные философские вопросы волновали и продолжают волновать всех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Особенное внимание заслуживает антитеза главных героев. Два певца, рядчик из Жиздры и Яков-Турок, в деревенском кабачке соревнуются в исполнительском мастерстве. Знакомясь с героями, мы видим, что это совершенно разные люд и, их, кроме пения, ничто не связывает.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Внешняя сторона преобладала и в манере исполнения рядчика. Он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словно выступал на сцене какого-то театра, а не в кабаке, поражал зрителей «бесконечными украшениями»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исполнением верхних нот.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Яков же запел слабым, неровным и дрожащим голосом, который «словно залетел случайно в комнату». Такой «странный, трепещущий и звенящий» звук заворожил слушателей. Русская, правдивая, горячая душа звучала и дышала в нём и так и хватала вас за сердце, хватала за его русские струны». Рядчик закончил пение под общий, слитный крик, то после словно оборвавшегося голоса Якова последовало оцепенелое молчание. Крик и молчание. Такая различная реакция слушателей доказывает, что рядчик заслужил всего лишь аплодисментов публики, а Яков заставил слиться воедино зрителей, дошёл до самого сердца, вызвал слёзы на глазах.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вот русская душа, русский человек! Как же бросается он из крайности в крайность, с высоты «да прямо оземь». Когда охотник уходил, то через окно увидел пьяного Якова, и трудно было представить, что совсем недавно этот человек раскрыл свою душу, заставил сопереживать других. И даже чисто внешне ощутим этот контраст: кудри, закинутые назад днем, превратились в висевшие над лицом клочья.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до событий, связанных с соревнованием певцов, мы знакомимся с двумя посетителями: Обалдуй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Моргач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придуманной автором пары, которая в предстоящем «спектакле» будет играть роль «нормальных» зрителей, в отличие от загадочно-сурового Дикого Барина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сонно-сп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окойного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хозяина.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Вечером «посередине кабака Обалдуй, совершенно «развинченный» и без кафтана выплясывал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вперепрыжку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 мужиком в сероватом армяке».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Моргач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весь красный, как рак, широко раздув ноздри, язвительно посмеивался из-за угла».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кабаке будет происходить своеобразная дуэль артистов, даже «духовное ристалище». Единство противоположного заключено здесь в избранном автором месте события: кабак – место злачное, греховное, где удовлетворяются низменные и грубые потребности простого люда, становится своеобразным театром, на сцене которого будет происходить возвышенное и благородное.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Кабак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 «на склоне голого холма, сверху донизу рассечённого страшны оврагом, который, зияя, как бездна, вьётся &lt;…&gt; по самой середине улицы». Происходящее в нём носит характер духовного воспарения, вознесения, душевного полёта, т.е. того, что стремится в высь, в небо. Не случайно во время пения Якова рассказчику представляется большая белая чайка.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Певческое состязание Якова и рядчика происходит в разгар дня, и напряжённость «духовной атмосферы» в кабаке согласуется с накалённостью атмосферы как таковой. Рассказчик покидает кабак и возвращается к нему уже поздним вечером, когда природа словно пребывает в сладком отдохновении от дневного слепящего солнца и нестерпимого жара. Изменения в помещении кабака противоположны природным. На смену высокому, чистому чувству восхищения пением «дуэлянтов» приходит низменное и обезображенное. К сожалению, побеждает не ночь, мрак в природе, а мрак как противоречивость, катастрофичность во взрослой человеческой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A13F-8A6A-4248-8164-68B72C254A6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31C-7E35-42B5-BC16-2B6FA99E7F07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0A7A-3F4C-4F5D-A3B6-55C0BA25E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scanpoetry.ru/poetry/36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ibrary.ru/text/1013/p.1/index.html" TargetMode="External"/><Relationship Id="rId5" Type="http://schemas.openxmlformats.org/officeDocument/2006/relationships/hyperlink" Target="http://stihi-rus.ru/1/Esenin/129.htm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ann.ru/text/pevtsy-90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chtu.ru/uslishu.php?avtor=5&amp;kniga=1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audiopoisk.com/track/aleksandr-gradskii/mp3/ne-odna-vo-pole-dorojenka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&#1040;&#1083;&#1077;&#1082;&#1089;&#1072;&#1085;&#1076;&#1088;%20&#1043;&#1088;&#1072;&#1076;&#1089;&#1082;&#1080;&#1081;%20-%20&#1053;&#1077;%20&#1054;&#1076;&#1085;&#1072;%20&#1042;&#1086;%20&#1055;&#1086;&#1083;&#1077;%20&#1044;&#1086;&#1088;&#1086;&#1078;&#1077;&#1085;&#1100;&#1082;&#1072;%20%20(audiopoisk.com)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hyperlink" Target="http://cultinfo.ru/arts/folk/demo/audioalbom/tradicia/dorogka_text.htm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&#1058;&#1077;&#1082;&#1089;&#1090;%20&#1085;&#1072;&#1088;&#1086;&#1076;&#1085;&#1086;&#1081;%20&#1087;&#1077;&#1089;&#1085;&#1080;.docx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бюджетное образовательное учреждение</a:t>
            </a:r>
            <a:br>
              <a:rPr lang="ru-RU" sz="2400" dirty="0" smtClean="0"/>
            </a:br>
            <a:r>
              <a:rPr lang="ru-RU" sz="2400" dirty="0" smtClean="0"/>
              <a:t>«Хмелевицкая средняя общеобразовательная школа»</a:t>
            </a:r>
            <a:br>
              <a:rPr lang="ru-RU" sz="2400" dirty="0" smtClean="0"/>
            </a:br>
            <a:r>
              <a:rPr lang="ru-RU" sz="2400" dirty="0" smtClean="0"/>
              <a:t>городского округа г.Шахунья Нижегородской области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645024"/>
            <a:ext cx="4280520" cy="2520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Выполнила ученица 8 класса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Спиридонова Екатерина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Руководитель: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учитель русского языка и литературы Спиридонова Светлана Павловна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71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3010817" cy="1754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0471" y="1484784"/>
            <a:ext cx="537198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Исследовательская работа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«Антонимия в рассказе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И.С.Тургенева «Певцы»</a:t>
            </a:r>
            <a:endParaRPr lang="ru-RU" sz="44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573016"/>
            <a:ext cx="7200800" cy="2304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Если в</a:t>
            </a:r>
            <a:r>
              <a:rPr lang="ru-RU" b="1" u="sng" dirty="0" smtClean="0">
                <a:solidFill>
                  <a:srgbClr val="FF6600"/>
                </a:solidFill>
              </a:rPr>
              <a:t> дневном </a:t>
            </a:r>
            <a:r>
              <a:rPr lang="ru-RU" dirty="0" smtClean="0"/>
              <a:t>описании автор, говоря о «бледном покатом лбе Якова», подчеркивает эту деталь в качестве внешнего признака </a:t>
            </a:r>
            <a:r>
              <a:rPr lang="ru-RU" b="1" dirty="0" smtClean="0">
                <a:solidFill>
                  <a:srgbClr val="FF6600"/>
                </a:solidFill>
              </a:rPr>
              <a:t>большой духовности человека</a:t>
            </a:r>
            <a:r>
              <a:rPr lang="ru-RU" dirty="0" smtClean="0"/>
              <a:t>, то к </a:t>
            </a:r>
            <a:r>
              <a:rPr lang="ru-RU" b="1" u="sng" dirty="0" smtClean="0">
                <a:solidFill>
                  <a:srgbClr val="FFC000"/>
                </a:solidFill>
              </a:rPr>
              <a:t>вечеру</a:t>
            </a:r>
            <a:r>
              <a:rPr lang="ru-RU" u="sng" dirty="0" smtClean="0"/>
              <a:t> </a:t>
            </a:r>
            <a:r>
              <a:rPr lang="ru-RU" dirty="0" smtClean="0"/>
              <a:t>лицо певца стало «страшно побледневшим» и намекавшим уже на </a:t>
            </a:r>
            <a:r>
              <a:rPr lang="ru-RU" b="1" u="sng" dirty="0" smtClean="0">
                <a:solidFill>
                  <a:srgbClr val="FFC000"/>
                </a:solidFill>
              </a:rPr>
              <a:t>разгульный образ жизни.</a:t>
            </a:r>
            <a:r>
              <a:rPr lang="ru-RU" u="sng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Вверх – вниз, духовность – пустота, воспарение – падение.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754405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образа Якова до и после пения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340768"/>
          <a:ext cx="76210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712" y="1484784"/>
            <a:ext cx="10919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вечер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708920"/>
            <a:ext cx="944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78919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зрительского окружения певцов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686800" cy="17107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43400"/>
                <a:gridCol w="4343400"/>
              </a:tblGrid>
              <a:tr h="4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Обалдуй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Моргач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61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/>
                        <a:t>«мужчина высокого роста, без шапки»</a:t>
                      </a: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/>
                        <a:t>лицо «сухое и сморщенное»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/>
                        <a:t>«низенький, толстый и хромой», на нём «высокая остроконечная шапка»</a:t>
                      </a: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/>
                        <a:t>лицо «круглое и пухлое»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1268760"/>
            <a:ext cx="29461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Внешность зрителей</a:t>
            </a:r>
            <a:endParaRPr lang="ru-RU" sz="24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179512" y="3068960"/>
          <a:ext cx="8686800" cy="17107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3400"/>
                <a:gridCol w="4343400"/>
              </a:tblGrid>
              <a:tr h="4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 пение рядчика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+mn-ea"/>
                          <a:cs typeface="+mn-cs"/>
                        </a:rPr>
                        <a:t>                     На</a:t>
                      </a:r>
                      <a:r>
                        <a:rPr lang="ru-RU" sz="1800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исполнение</a:t>
                      </a:r>
                      <a:r>
                        <a:rPr lang="ru-RU" sz="1800" baseline="0" dirty="0" smtClean="0">
                          <a:latin typeface="+mn-lt"/>
                          <a:ea typeface="+mn-ea"/>
                          <a:cs typeface="+mn-cs"/>
                        </a:rPr>
                        <a:t> Якова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61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радостное оживление</a:t>
                      </a: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«Обалдуй … затопал, засеменил ногами и задёргал плечиком».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«всем нам сладко становилось и жутко»,</a:t>
                      </a: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Моргач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отвернулся,</a:t>
                      </a: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Обалдуй стоял, глупо разинув рот».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77518" y="3068960"/>
            <a:ext cx="259885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Реакция зрителей</a:t>
            </a:r>
            <a:endParaRPr lang="ru-RU" sz="24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179512" y="4869160"/>
          <a:ext cx="8686800" cy="17107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0440"/>
                <a:gridCol w="4726360"/>
              </a:tblGrid>
              <a:tr h="4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+mn-ea"/>
                          <a:cs typeface="+mn-cs"/>
                        </a:rPr>
                        <a:t>День: соучастие</a:t>
                      </a:r>
                      <a:r>
                        <a:rPr lang="ru-RU" sz="1800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+mn-ea"/>
                          <a:cs typeface="+mn-cs"/>
                        </a:rPr>
                        <a:t>                       Вечер: «все было пьяно»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61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Подтянутость, собранность, сосредоточенность, духовное единство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Обалдуй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кафтана выплясывал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вперепрыжку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перед мужиком,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Моргач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язвительно посмеивался из-за угла».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03848" y="4869160"/>
            <a:ext cx="28682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Состояние зрителей</a:t>
            </a:r>
            <a:endParaRPr lang="ru-RU" sz="24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55534" cy="4824536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78919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зрительского окружения певцов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3168352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46319" y="548680"/>
            <a:ext cx="68643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места в рассказе «Певцы»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796136" y="3212976"/>
          <a:ext cx="309634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43608" y="5229200"/>
            <a:ext cx="691276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Бездна нищеты, отсталости русской деревни побеждена духовным началом крестьянской души, способностью ценить прекрасное</a:t>
            </a:r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855967" y="3375084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484785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Бездна – это «очень глубокая пропасть», расстояние между небом и бездной гораздо больше, чем между небом и землёй. 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Тем не менее, у всех слушателей возникает стремление подняться ввысь во время пения Якова, оказаться в храме искусства – театре, а стартовой площадкой становится кабак в Колотовке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467544" y="836712"/>
            <a:ext cx="7920880" cy="100811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Мрак и свет вечно сосуществуют в мироздании,</a:t>
            </a:r>
          </a:p>
          <a:p>
            <a:pPr algn="ctr"/>
            <a:r>
              <a:rPr lang="ru-RU" sz="2400" dirty="0" smtClean="0"/>
              <a:t> они едины в своей противоположности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249488"/>
          <a:ext cx="86044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156176" y="1628800"/>
            <a:ext cx="12961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5F5F5F"/>
                </a:solidFill>
                <a:effectLst/>
              </a:rPr>
              <a:t>мрак</a:t>
            </a:r>
            <a:endParaRPr lang="ru-RU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5F5F5F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1700808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FF66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</a:t>
            </a:r>
            <a:endParaRPr lang="ru-RU" sz="3600" b="1" cap="none" spc="0" dirty="0">
              <a:ln w="11430">
                <a:solidFill>
                  <a:srgbClr val="FF66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356992"/>
            <a:ext cx="11160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природа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5085184"/>
            <a:ext cx="10294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человек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16632"/>
            <a:ext cx="72342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п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онятий «мрак» и «свет»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589640" cy="35283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Основной приём, используемый И.С.Тургеневым при изображении героев, природы, места действия рассказа «Певцы» - это </a:t>
            </a:r>
            <a:r>
              <a:rPr lang="ru-RU" b="1" dirty="0" smtClean="0">
                <a:solidFill>
                  <a:srgbClr val="FF6600"/>
                </a:solidFill>
              </a:rPr>
              <a:t>антонимия. </a:t>
            </a:r>
            <a:r>
              <a:rPr lang="ru-RU" dirty="0" smtClean="0"/>
              <a:t>В отношения антонимии могут вступать </a:t>
            </a:r>
            <a:r>
              <a:rPr lang="ru-RU" u="sng" dirty="0" smtClean="0"/>
              <a:t>языковые</a:t>
            </a:r>
            <a:r>
              <a:rPr lang="ru-RU" dirty="0" smtClean="0"/>
              <a:t>, а в тургеневском тексте, в основном, </a:t>
            </a:r>
            <a:r>
              <a:rPr lang="ru-RU" u="sng" dirty="0" smtClean="0"/>
              <a:t>контекстуальные</a:t>
            </a:r>
            <a:r>
              <a:rPr lang="ru-RU" dirty="0" smtClean="0"/>
              <a:t> антонимы.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Исследовательская работа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«Антонимия в рассказе И.С.Тургенева «Певцы»,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выполненная Спиридоновой Екатериной</a:t>
            </a:r>
            <a:endParaRPr lang="ru-RU" sz="36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4869160"/>
            <a:ext cx="7560840" cy="141277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Тщательно выверенная художественная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ткань  противопоставлений породила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гармонию, симфонизм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всего рассказа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Алексеев М. П. Тургенев и музыка. Киев, 1988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Анализ художественного текста. М., 1975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Баборенко</a:t>
            </a:r>
            <a:r>
              <a:rPr lang="ru-RU" dirty="0" smtClean="0"/>
              <a:t> А.К. Заметки о стиле «Записок охотника» И.С.Тургенева. Орел, 1952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Розенталь Д.Е., </a:t>
            </a:r>
            <a:r>
              <a:rPr lang="ru-RU" dirty="0" err="1" smtClean="0"/>
              <a:t>Голуб</a:t>
            </a:r>
            <a:r>
              <a:rPr lang="ru-RU" dirty="0" smtClean="0"/>
              <a:t> И.Б., Теленкова М.А. Современный русский язык. М., 1994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Семантика языковых единиц и её изучение в школе и вузе. Н.Новгород, 1993</a:t>
            </a:r>
          </a:p>
          <a:p>
            <a:pPr marL="514350" lvl="0" indent="-514350">
              <a:buNone/>
            </a:pPr>
            <a:r>
              <a:rPr lang="ru-RU" u="sng" dirty="0" smtClean="0"/>
              <a:t>Словари: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Малый академический словарь русского языка. М., 1957-1961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Малый толковый словарь русского языка. М.,1990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Словарь антонимов русского языка / М. Р. Львов. - М., 1984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Словарь синонимов русского языка. М, 1980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069" y="548680"/>
            <a:ext cx="52148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Использованная литература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589240"/>
            <a:ext cx="690766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9"/>
            <a:ext cx="7920880" cy="2160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Употребление антонимов - это способ актуализации противопоставления, которое, в свою очередь служит средством выражения авторской идеи. </a:t>
            </a:r>
            <a:endParaRPr lang="ru-RU" dirty="0"/>
          </a:p>
        </p:txBody>
      </p:sp>
      <p:pic>
        <p:nvPicPr>
          <p:cNvPr id="5" name="Picture 2" descr="http://abali.ru/wp-content/uploads/2011/01/Pirate-Icon-44_256x256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9720"/>
            <a:ext cx="1358280" cy="1358280"/>
          </a:xfrm>
          <a:prstGeom prst="rect">
            <a:avLst/>
          </a:prstGeom>
          <a:noFill/>
        </p:spPr>
      </p:pic>
      <p:pic>
        <p:nvPicPr>
          <p:cNvPr id="6" name="Содержимое 3" descr="981005.jpg"/>
          <p:cNvPicPr>
            <a:picLocks noChangeAspect="1"/>
          </p:cNvPicPr>
          <p:nvPr/>
        </p:nvPicPr>
        <p:blipFill>
          <a:blip r:embed="rId4" cstate="print"/>
          <a:srcRect l="17870" t="53785" r="861" b="30850"/>
          <a:stretch>
            <a:fillRect/>
          </a:stretch>
        </p:blipFill>
        <p:spPr>
          <a:xfrm>
            <a:off x="5220072" y="6281936"/>
            <a:ext cx="3096344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8365" y="476672"/>
            <a:ext cx="57534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Роль антонимии в тексте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83568" y="3501008"/>
            <a:ext cx="7272808" cy="28083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«Да, мне нравилась девушка в белом, но теперь я люблю в </a:t>
            </a:r>
            <a:r>
              <a:rPr lang="ru-RU" sz="2000" dirty="0" err="1" smtClean="0"/>
              <a:t>голубом</a:t>
            </a:r>
            <a:r>
              <a:rPr lang="ru-RU" sz="2000" dirty="0" smtClean="0"/>
              <a:t>...» (С. Есенин «</a:t>
            </a:r>
            <a:r>
              <a:rPr lang="ru-RU" sz="2000" dirty="0" err="1" smtClean="0"/>
              <a:t>Сукин</a:t>
            </a:r>
            <a:r>
              <a:rPr lang="ru-RU" sz="2000" dirty="0" smtClean="0"/>
              <a:t> сын»)) </a:t>
            </a:r>
            <a:r>
              <a:rPr lang="en-US" sz="2000" dirty="0" smtClean="0">
                <a:hlinkClick r:id="rId5"/>
              </a:rPr>
              <a:t>http://stihi-rus.ru/1/Esenin/129.htm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«И ненавидим мы, и любим мы случайно...» (М. Ю. Лермонтов «Дума») </a:t>
            </a:r>
            <a:r>
              <a:rPr lang="en-US" sz="2000" dirty="0" smtClean="0">
                <a:hlinkClick r:id="rId6"/>
              </a:rPr>
              <a:t>http://ilibrary.ru/text/1013/p.1/index.html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«Делить веселье все готовы, никто не хочет грусть делить» (М. Ю. Лермонтов «Одиночество») </a:t>
            </a:r>
            <a:r>
              <a:rPr lang="en-US" sz="2000" dirty="0" smtClean="0">
                <a:hlinkClick r:id="rId7"/>
              </a:rPr>
              <a:t>http://scanpoetry.ru/poetry/3615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3805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Понятие о контекстуальных антонимах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756592" y="3284984"/>
          <a:ext cx="10116616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араллелограмм 5"/>
          <p:cNvSpPr/>
          <p:nvPr/>
        </p:nvSpPr>
        <p:spPr>
          <a:xfrm>
            <a:off x="1115616" y="5733256"/>
            <a:ext cx="5976664" cy="504056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340768"/>
            <a:ext cx="799288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Возникновение антонимического смысла обусловлено различными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сдвигами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их смысловой структуре слов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актуализацией существенных для противопоставления признаков и нейтрализации существенных.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Полярность значений контекстуальных антонимов не закреплена в языке, а носит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индивидуально-авторский характер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6600"/>
                </a:solidFill>
              </a:rPr>
              <a:t>Объектом исследования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является один из рассказов И.С. Тургенева цикла «Записки охотника» – «Певцы».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6600"/>
                </a:solidFill>
              </a:rPr>
              <a:t>Гипотеза: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в рассказе «Певцы» идея духовного богатства и противоречивости русской души выражается за счет антонимии.</a:t>
            </a:r>
          </a:p>
          <a:p>
            <a:pPr>
              <a:buNone/>
            </a:pPr>
            <a:r>
              <a:rPr lang="ru-RU" u="sng" dirty="0" smtClean="0">
                <a:solidFill>
                  <a:srgbClr val="FF6600"/>
                </a:solidFill>
              </a:rPr>
              <a:t>Актуальность исследования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заключается в том, что для современного общества проблема истинного и ложного, внутреннего и внешнего, показного и духовно богатого насущна.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3139" y="476672"/>
            <a:ext cx="620394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Актуальность исследования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403648" y="2492896"/>
            <a:ext cx="6336704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Текст </a:t>
            </a:r>
            <a:r>
              <a:rPr lang="en-US" dirty="0" smtClean="0">
                <a:hlinkClick r:id="rId3"/>
              </a:rPr>
              <a:t>http://www.serann.ru/text/pevtsy-9018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Аудиокнига </a:t>
            </a:r>
            <a:r>
              <a:rPr lang="en-US" dirty="0" smtClean="0">
                <a:hlinkClick r:id="rId4"/>
              </a:rPr>
              <a:t>http://prochtu.ru/uslishu.php?avtor=5&amp;kniga=17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93122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6600"/>
                </a:solidFill>
              </a:rPr>
              <a:t>Цель работы: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анализ рассказа «Певцы» в единстве содержания и языкового воплощения.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6600"/>
                </a:solidFill>
              </a:rPr>
              <a:t>Задачи:</a:t>
            </a:r>
            <a:endParaRPr lang="ru-RU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ru-RU" dirty="0" smtClean="0"/>
              <a:t>- доказать, что антитеза является главным средством изобразительности рассказа;</a:t>
            </a:r>
          </a:p>
          <a:p>
            <a:pPr>
              <a:buNone/>
            </a:pPr>
            <a:r>
              <a:rPr lang="ru-RU" dirty="0" smtClean="0"/>
              <a:t>- выявить языковые и контекстуальные антонимы, показать их роль в раскрытии идеи рассказа;</a:t>
            </a:r>
          </a:p>
          <a:p>
            <a:pPr>
              <a:buNone/>
            </a:pPr>
            <a:r>
              <a:rPr lang="ru-RU" dirty="0" smtClean="0"/>
              <a:t>- исследовать, как антонимия помогает понять особенности главных героев, выбора второстепенных героев и места действия;</a:t>
            </a:r>
          </a:p>
          <a:p>
            <a:pPr>
              <a:buNone/>
            </a:pPr>
            <a:r>
              <a:rPr lang="ru-RU" dirty="0" smtClean="0"/>
              <a:t>- отразить философскую сущность рассказа«Певцы».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469" y="476672"/>
            <a:ext cx="606929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Цели и задачи исследования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723" y="476672"/>
            <a:ext cx="70727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Главные герои рассказа «Певцы»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певц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1110"/>
          <a:stretch>
            <a:fillRect/>
          </a:stretch>
        </p:blipFill>
        <p:spPr>
          <a:xfrm>
            <a:off x="2411760" y="2636912"/>
            <a:ext cx="3456384" cy="3681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Блок-схема: перфолента 3"/>
          <p:cNvSpPr/>
          <p:nvPr/>
        </p:nvSpPr>
        <p:spPr>
          <a:xfrm>
            <a:off x="323528" y="1196752"/>
            <a:ext cx="7704856" cy="144016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   В рассказе автором разрабатывается тема музыкальной одаренности русского народа. Для раскрытия этой темы Тургенев прибегает к приему состязания между певцами.</a:t>
            </a: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11560" y="3645024"/>
            <a:ext cx="1728192" cy="12961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Рядчик из Жиздры»</a:t>
            </a:r>
            <a:endParaRPr lang="ru-RU" sz="2000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6084168" y="3645024"/>
            <a:ext cx="1656184" cy="136815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Яшка-Турок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476672"/>
            <a:ext cx="611898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главных героев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672" y="476672"/>
            <a:ext cx="71288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 внешности главных героев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27584" y="1268760"/>
            <a:ext cx="3384376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«Невысокого роста плотный мужчина»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4355976" y="1268760"/>
            <a:ext cx="3240360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«Худой и стройный»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4355976" y="2204864"/>
            <a:ext cx="3240360" cy="72008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«Лет двадцати трёх»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4283968" y="3068960"/>
            <a:ext cx="3888432" cy="115212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    «Впалые щёки, прямой нос, «белый покатый лоб», «выразительные губы», «большие</a:t>
            </a:r>
          </a:p>
          <a:p>
            <a:pPr lvl="0" algn="ctr"/>
            <a:r>
              <a:rPr lang="ru-RU" dirty="0" smtClean="0"/>
              <a:t>      беспокойные серые глаза»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4283968" y="4365104"/>
            <a:ext cx="3384376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   «Светло-русые кудри, крупные, но красивые»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355976" y="5301208"/>
            <a:ext cx="3312368" cy="864096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«Долгополый нанковый пиджак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цвета»</a:t>
            </a:r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827584" y="2204864"/>
            <a:ext cx="3384376" cy="72008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«Лет тридцати»</a:t>
            </a:r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827584" y="3068960"/>
            <a:ext cx="3384376" cy="115212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 тупым вздёрнутым носом», «живые карие глаза», «жидкая бородка», лицо рябое</a:t>
            </a:r>
            <a:endParaRPr lang="ru-RU" dirty="0"/>
          </a:p>
        </p:txBody>
      </p:sp>
      <p:sp>
        <p:nvSpPr>
          <p:cNvPr id="25" name="Пятиугольник 24"/>
          <p:cNvSpPr/>
          <p:nvPr/>
        </p:nvSpPr>
        <p:spPr>
          <a:xfrm>
            <a:off x="827584" y="4365104"/>
            <a:ext cx="3384376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«Курчавые»</a:t>
            </a:r>
          </a:p>
          <a:p>
            <a:pPr algn="ctr"/>
            <a:r>
              <a:rPr lang="ru-RU" dirty="0" smtClean="0"/>
              <a:t> (вероятно, рыжие)</a:t>
            </a:r>
            <a:endParaRPr lang="ru-RU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539552" y="5229200"/>
            <a:ext cx="3744416" cy="108012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«Щёгольские сапоги с оторочкой», «новый тонкий армяк», </a:t>
            </a:r>
          </a:p>
          <a:p>
            <a:pPr algn="ctr"/>
            <a:r>
              <a:rPr lang="ru-RU" sz="1700" dirty="0" smtClean="0"/>
              <a:t>«алая рубаха» </a:t>
            </a:r>
            <a:endParaRPr lang="ru-RU" sz="17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40"/>
            <a:ext cx="601639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Антонимия  манеры исполнения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рядчика и Якова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395536" y="1268760"/>
          <a:ext cx="8219256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рядч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764704"/>
            <a:ext cx="1169278" cy="1684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яш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24316">
            <a:off x="7643093" y="690591"/>
            <a:ext cx="1237215" cy="1732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83568" y="5733256"/>
            <a:ext cx="8352928" cy="1124744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Текст песни «Не одна в поле…», исполняемой Яковом, в </a:t>
            </a:r>
            <a:r>
              <a:rPr lang="ru-RU" sz="1600" dirty="0" smtClean="0">
                <a:hlinkClick r:id="rId10" action="ppaction://hlinkfile"/>
              </a:rPr>
              <a:t>текстовом документе</a:t>
            </a:r>
            <a:r>
              <a:rPr lang="ru-RU" sz="1600" dirty="0" smtClean="0"/>
              <a:t>,                                                                                                  </a:t>
            </a:r>
          </a:p>
          <a:p>
            <a:pPr algn="ctr"/>
            <a:r>
              <a:rPr lang="ru-RU" sz="1600" dirty="0" smtClean="0"/>
              <a:t>на сайте </a:t>
            </a:r>
            <a:r>
              <a:rPr lang="en-US" sz="1600" dirty="0" smtClean="0">
                <a:hlinkClick r:id="rId11"/>
              </a:rPr>
              <a:t>http://cultinfo.ru/arts/folk/demo/audioalbom/tradicia/dorogka_text.htm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В исполнении А.Градского в </a:t>
            </a:r>
            <a:r>
              <a:rPr lang="ru-RU" sz="1600" dirty="0" smtClean="0">
                <a:hlinkClick r:id="rId12" action="ppaction://hlinkfile"/>
              </a:rPr>
              <a:t>файле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/>
              <a:t>на сайте </a:t>
            </a:r>
            <a:r>
              <a:rPr lang="en-US" sz="1600" dirty="0" smtClean="0">
                <a:hlinkClick r:id="rId13"/>
              </a:rPr>
              <a:t>http://www.audiopoisk.com/track/aleksandr-gradskii/mp3/ne-odna-vo-pole-dorojenka/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F654"/>
      </a:accent1>
      <a:accent2>
        <a:srgbClr val="FFC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CC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1858</Words>
  <Application>Microsoft Office PowerPoint</Application>
  <PresentationFormat>Экран (4:3)</PresentationFormat>
  <Paragraphs>174</Paragraphs>
  <Slides>16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образовательное учреждение «Хмелевицкая средняя общеобразовательная школа» городского округа г.Шахунья Нижегородской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«Хмелевицкая средняя общеобразовательная школа» городского округа г.Шахунья Нижегородской области</dc:title>
  <dc:creator>Екатерина</dc:creator>
  <cp:lastModifiedBy>Екатерина</cp:lastModifiedBy>
  <cp:revision>18</cp:revision>
  <dcterms:created xsi:type="dcterms:W3CDTF">2014-04-20T07:01:32Z</dcterms:created>
  <dcterms:modified xsi:type="dcterms:W3CDTF">2014-04-20T17:47:38Z</dcterms:modified>
</cp:coreProperties>
</file>