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738453-CCB7-4647-AA65-4B147D5C38E7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BE694F-1A1D-4F51-A014-5C103BB75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0BC8-B91E-4651-88F2-650470043D7F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334B1-D282-47E2-9A96-9249E94AE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8C747-4835-4BCA-A162-55971CEC676C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5E94D-6910-4561-BB75-90FAF5F90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8E90-DCE3-46B9-82B8-815D78735780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38AB0-E4AB-4131-9291-C1BDDB14D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4BBCC-B9BD-419F-8D6A-E00F6102ED8D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FD6BA3B-CEDB-409F-9574-D0C6D2636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ACF833-02F2-4400-93F7-C6DEF45DB5B4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9B361B-3C0F-4D42-87B7-4C3C3AD6C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B9D34E-2A5E-47D9-9CA2-B16A9AD44365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70430A-3955-4114-B902-E5C2D3E88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CFC8-1518-4C2A-97CD-933D5D81F0D6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335A-3710-489A-88FE-74C629B6D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56748-D9BF-4117-95E3-D58BCF9AF4F5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F289832-08CD-4C44-8D33-8FFA7C4D2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2C413-E252-4201-8B25-FE399AFA0F10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9603-5561-4FCA-9463-03D177E0F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9E8E4F-0947-4DE8-BFFA-9E04FECD0296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40E399D1-30AF-4F8A-B91B-9241B2B6D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D08BB5-19FA-4E6B-BDB6-C6CBA943ABD4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733108-DCC4-4D16-8833-77646133E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7" r:id="rId2"/>
    <p:sldLayoutId id="2147483732" r:id="rId3"/>
    <p:sldLayoutId id="2147483733" r:id="rId4"/>
    <p:sldLayoutId id="2147483734" r:id="rId5"/>
    <p:sldLayoutId id="2147483728" r:id="rId6"/>
    <p:sldLayoutId id="2147483735" r:id="rId7"/>
    <p:sldLayoutId id="2147483729" r:id="rId8"/>
    <p:sldLayoutId id="2147483736" r:id="rId9"/>
    <p:sldLayoutId id="2147483730" r:id="rId10"/>
    <p:sldLayoutId id="214748373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H:\0b624720d6131c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38"/>
            <a:ext cx="7772400" cy="17859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Интерактивные задания</a:t>
            </a:r>
            <a:br>
              <a:rPr lang="ru-RU" dirty="0" smtClean="0"/>
            </a:br>
            <a:r>
              <a:rPr lang="ru-RU" dirty="0" smtClean="0"/>
              <a:t>презентациях</a:t>
            </a:r>
            <a:endParaRPr lang="ru-RU" dirty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313" y="4572000"/>
            <a:ext cx="6400800" cy="781050"/>
          </a:xfrm>
        </p:spPr>
        <p:txBody>
          <a:bodyPr/>
          <a:lstStyle/>
          <a:p>
            <a:r>
              <a:rPr lang="ru-RU" smtClean="0"/>
              <a:t>Копосова Татьяна Сергеевна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КОТ</a:t>
            </a:r>
          </a:p>
        </p:txBody>
      </p:sp>
      <p:pic>
        <p:nvPicPr>
          <p:cNvPr id="5" name="Содержимое 4" descr="кот 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4038600" cy="3734606"/>
          </a:xfrm>
          <a:effectLst>
            <a:softEdge rad="112500"/>
          </a:effectLst>
        </p:spPr>
      </p:pic>
      <p:sp>
        <p:nvSpPr>
          <p:cNvPr id="10244" name="Содержимое 3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r>
              <a:rPr lang="ru-RU" sz="2400" smtClean="0">
                <a:latin typeface="Arial" charset="0"/>
                <a:cs typeface="Arial" charset="0"/>
              </a:rPr>
              <a:t>Этот зверь живёт лишь дома,</a:t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>С этим зверем все знакомы.</a:t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>У него усищи-спицы,</a:t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>Он мурлычет, он поёт,</a:t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>Только мыться он боится.</a:t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>Угадали? Это ….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153400" cy="990600"/>
          </a:xfrm>
        </p:spPr>
        <p:txBody>
          <a:bodyPr/>
          <a:lstStyle/>
          <a:p>
            <a:pPr algn="ctr"/>
            <a:r>
              <a:rPr lang="ru-RU" b="1" dirty="0" smtClean="0"/>
              <a:t>СОБАКА</a:t>
            </a:r>
          </a:p>
        </p:txBody>
      </p:sp>
      <p:pic>
        <p:nvPicPr>
          <p:cNvPr id="5" name="Содержимое 4" descr="собака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clrChange>
              <a:clrFrom>
                <a:srgbClr val="7B954D"/>
              </a:clrFrom>
              <a:clrTo>
                <a:srgbClr val="7B954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2214554"/>
            <a:ext cx="4000528" cy="3357586"/>
          </a:xfrm>
          <a:effectLst>
            <a:softEdge rad="112500"/>
          </a:effectLst>
        </p:spPr>
      </p:pic>
      <p:sp>
        <p:nvSpPr>
          <p:cNvPr id="11268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2643188"/>
            <a:ext cx="4038600" cy="3482975"/>
          </a:xfrm>
        </p:spPr>
        <p:txBody>
          <a:bodyPr/>
          <a:lstStyle/>
          <a:p>
            <a:r>
              <a:rPr lang="ru-RU" smtClean="0"/>
              <a:t>Лежит – молчит,</a:t>
            </a:r>
            <a:br>
              <a:rPr lang="ru-RU" smtClean="0"/>
            </a:br>
            <a:r>
              <a:rPr lang="ru-RU" smtClean="0"/>
              <a:t>Подойдешь – заворчит.</a:t>
            </a:r>
            <a:br>
              <a:rPr lang="ru-RU" smtClean="0"/>
            </a:br>
            <a:r>
              <a:rPr lang="ru-RU" smtClean="0"/>
              <a:t>Кто к хозяину идет,</a:t>
            </a:r>
            <a:br>
              <a:rPr lang="ru-RU" smtClean="0"/>
            </a:br>
            <a:r>
              <a:rPr lang="ru-RU" smtClean="0"/>
              <a:t>Она знать дает.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КОРОВА</a:t>
            </a:r>
          </a:p>
        </p:txBody>
      </p:sp>
      <p:pic>
        <p:nvPicPr>
          <p:cNvPr id="5" name="Содержимое 4" descr="коров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2563875"/>
            <a:ext cx="3886200" cy="2622426"/>
          </a:xfrm>
          <a:effectLst>
            <a:softEdge rad="112500"/>
          </a:effectLst>
        </p:spPr>
      </p:pic>
      <p:sp>
        <p:nvSpPr>
          <p:cNvPr id="12292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2714625"/>
            <a:ext cx="4038600" cy="3411538"/>
          </a:xfrm>
        </p:spPr>
        <p:txBody>
          <a:bodyPr/>
          <a:lstStyle/>
          <a:p>
            <a:r>
              <a:rPr lang="ru-RU" smtClean="0"/>
              <a:t>Голодная мычит,</a:t>
            </a:r>
            <a:br>
              <a:rPr lang="ru-RU" smtClean="0"/>
            </a:br>
            <a:r>
              <a:rPr lang="ru-RU" smtClean="0"/>
              <a:t>Сытая жуёт,</a:t>
            </a:r>
            <a:br>
              <a:rPr lang="ru-RU" smtClean="0"/>
            </a:br>
            <a:r>
              <a:rPr lang="ru-RU" smtClean="0"/>
              <a:t>Всем ребятам</a:t>
            </a:r>
            <a:br>
              <a:rPr lang="ru-RU" smtClean="0"/>
            </a:br>
            <a:r>
              <a:rPr lang="ru-RU" smtClean="0"/>
              <a:t>Молоко даёт.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НАЙДИ ЛИШНЕЕ</a:t>
            </a:r>
          </a:p>
        </p:txBody>
      </p:sp>
      <p:pic>
        <p:nvPicPr>
          <p:cNvPr id="3" name="Рисунок 2" descr="АПЕЛЬСИ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571625"/>
            <a:ext cx="3071812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ГРУШ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14750"/>
            <a:ext cx="24288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ЕРЕЦ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1428750"/>
            <a:ext cx="22860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ЯБЛОКО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4214813"/>
            <a:ext cx="257175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00826" y="2643182"/>
            <a:ext cx="242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МОЛОДЕЦ!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0b624720d6131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070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СОБЕРИ ОВОЩИ В КОРЗИНКУ</a:t>
            </a:r>
            <a:endParaRPr lang="ru-RU" b="1" dirty="0"/>
          </a:p>
        </p:txBody>
      </p:sp>
      <p:pic>
        <p:nvPicPr>
          <p:cNvPr id="3" name="Рисунок 2" descr="ЛИМОН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3214686"/>
            <a:ext cx="2286016" cy="1951495"/>
          </a:xfrm>
          <a:prstGeom prst="rect">
            <a:avLst/>
          </a:prstGeom>
        </p:spPr>
      </p:pic>
      <p:pic>
        <p:nvPicPr>
          <p:cNvPr id="4" name="Рисунок 3" descr="ЛУК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1677749"/>
            <a:ext cx="928694" cy="1751251"/>
          </a:xfrm>
          <a:prstGeom prst="rect">
            <a:avLst/>
          </a:prstGeom>
        </p:spPr>
      </p:pic>
      <p:pic>
        <p:nvPicPr>
          <p:cNvPr id="5" name="Рисунок 4" descr="МОРКОВЬ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1428736"/>
            <a:ext cx="2000264" cy="1175539"/>
          </a:xfrm>
          <a:prstGeom prst="rect">
            <a:avLst/>
          </a:prstGeom>
        </p:spPr>
      </p:pic>
      <p:pic>
        <p:nvPicPr>
          <p:cNvPr id="6" name="Рисунок 5" descr="ПОМИДОР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1643050"/>
            <a:ext cx="928694" cy="1077011"/>
          </a:xfrm>
          <a:prstGeom prst="rect">
            <a:avLst/>
          </a:prstGeom>
        </p:spPr>
      </p:pic>
      <p:pic>
        <p:nvPicPr>
          <p:cNvPr id="7" name="Рисунок 6" descr="Корзина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143116"/>
            <a:ext cx="3929066" cy="3929066"/>
          </a:xfrm>
          <a:prstGeom prst="rect">
            <a:avLst/>
          </a:prstGeom>
        </p:spPr>
      </p:pic>
      <p:pic>
        <p:nvPicPr>
          <p:cNvPr id="9" name="Рисунок 8" descr="700_FO59787930_2ba3ae7ac4aa9462858cbccec6a1710d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7" y="4702728"/>
            <a:ext cx="1857387" cy="1903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95 0.01227 L -0.56754 0.243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0.06412 L -0.34636 0.347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3 0.05601 L -0.4901 0.30787 " pathEditMode="relative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рактивные задани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Интерактивные задания</Template>
  <TotalTime>98</TotalTime>
  <Words>29</Words>
  <Application>Microsoft Office PowerPoint</Application>
  <PresentationFormat>Экран (4:3)</PresentationFormat>
  <Paragraphs>11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Интерактивные задания</vt:lpstr>
      <vt:lpstr>Интерактивные задания презентациях</vt:lpstr>
      <vt:lpstr>КОТ</vt:lpstr>
      <vt:lpstr>СОБАКА</vt:lpstr>
      <vt:lpstr>КОРОВА</vt:lpstr>
      <vt:lpstr>НАЙДИ ЛИШНЕЕ</vt:lpstr>
      <vt:lpstr>СОБЕРИ ОВОЩИ В КОРЗИНКУ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задания презентациях</dc:title>
  <dc:creator>Zaia</dc:creator>
  <cp:lastModifiedBy>Zaia</cp:lastModifiedBy>
  <cp:revision>7</cp:revision>
  <dcterms:created xsi:type="dcterms:W3CDTF">2018-03-29T09:06:23Z</dcterms:created>
  <dcterms:modified xsi:type="dcterms:W3CDTF">2018-03-29T11:04:25Z</dcterms:modified>
</cp:coreProperties>
</file>