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61" r:id="rId5"/>
    <p:sldId id="265" r:id="rId6"/>
    <p:sldId id="260" r:id="rId7"/>
    <p:sldId id="271" r:id="rId8"/>
    <p:sldId id="266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428" y="3894966"/>
            <a:ext cx="3795784" cy="2916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928670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Презентация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357166"/>
            <a:ext cx="2190725" cy="225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225" y="2389529"/>
            <a:ext cx="6563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«Здравствуй,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гостья весна!»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4" t="21715" r="9594" b="19143"/>
          <a:stretch/>
        </p:blipFill>
        <p:spPr>
          <a:xfrm>
            <a:off x="6643702" y="4572008"/>
            <a:ext cx="2211391" cy="172413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0cad3fadbae1e6147700fc4f27ce06.gif"/>
          <p:cNvPicPr preferRelativeResize="0"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681261"/>
            <a:ext cx="6156176" cy="61653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722" y="1556792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 нам весна шагает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Быстрыми шагами,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сугробы тают под её ногами.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Чёрные проталины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полях видны.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Видно очень тёплые ноги у весны.</a:t>
            </a: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941168"/>
            <a:ext cx="2216692" cy="1703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0" y="980728"/>
            <a:ext cx="6330267" cy="57606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30267" y="1227634"/>
            <a:ext cx="2706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Март на пятки наступает,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Прогоняя зиму прочь.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Днём снежок немножко тает.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Подмораживает ночь.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5190" y="4415271"/>
            <a:ext cx="3008780" cy="2311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8343" y="764704"/>
            <a:ext cx="5937946" cy="563462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05273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Ах, капель, капель, капель,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Золотая карусель!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 нам в кораблике бумажном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 ручью приплыл Апрель!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966" y="4168065"/>
            <a:ext cx="3275856" cy="2516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6671"/>
            <a:ext cx="5273096" cy="37236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2080" y="126876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Ручейки повеселели,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Бодро, радостно журчат.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Ночью шепчут еле-еле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Или вовсе крепко спят.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8694" y="3140968"/>
            <a:ext cx="5245305" cy="33843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412" y="4712197"/>
            <a:ext cx="2792756" cy="2145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8520" y="836712"/>
            <a:ext cx="7056784" cy="58528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56176" y="4011900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Наконец, пришла весна!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Тают белые снега.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Показались нежные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Тут и там подснежники.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720" y="4174614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Шепчет солнышко листочку: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– Не робей, голубчик!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И берёт его из почки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За зелёный чубчик.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562173" y="616575"/>
            <a:ext cx="2299678" cy="229967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620688"/>
            <a:ext cx="5286096" cy="35283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02313" y="3295292"/>
            <a:ext cx="5241687" cy="35627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6119" y="400506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Дзинь-дзинь-дзинь"поют капели.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"Ля-ля-ля", –поет скворец.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Дзинь- ля- ля! На самом деле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Наступил Зиме конец!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borka_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279" y="827207"/>
            <a:ext cx="5014083" cy="34239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265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81890" y="3566960"/>
            <a:ext cx="4516663" cy="3067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437112"/>
            <a:ext cx="415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 под снегом долго спал,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От молчания устал.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 проснулся и помчался,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 с Весною повстречался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181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Airat</cp:lastModifiedBy>
  <cp:revision>52</cp:revision>
  <dcterms:created xsi:type="dcterms:W3CDTF">2014-04-01T18:53:35Z</dcterms:created>
  <dcterms:modified xsi:type="dcterms:W3CDTF">2020-02-14T15:43:15Z</dcterms:modified>
</cp:coreProperties>
</file>