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359E8F-192C-4099-8BC2-5FD406B2D078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926DC1-3ABB-4C47-84A9-F2DD2E593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500042"/>
            <a:ext cx="6186284" cy="2868168"/>
          </a:xfrm>
        </p:spPr>
        <p:txBody>
          <a:bodyPr/>
          <a:lstStyle/>
          <a:p>
            <a:r>
              <a:rPr lang="ru-RU" dirty="0" smtClean="0"/>
              <a:t>Эпоха Романтизма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357694"/>
            <a:ext cx="5289524" cy="167508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Презентация подготовлена: Прибыловой Дарьей</a:t>
            </a:r>
          </a:p>
          <a:p>
            <a:r>
              <a:rPr lang="ru-RU" dirty="0" smtClean="0"/>
              <a:t>Читает: </a:t>
            </a:r>
          </a:p>
          <a:p>
            <a:r>
              <a:rPr lang="ru-RU" dirty="0" smtClean="0"/>
              <a:t>Леонтьева Валерия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229600" cy="68579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Фредерик </a:t>
            </a:r>
            <a:r>
              <a:rPr lang="ru-RU" i="1" dirty="0" err="1" smtClean="0"/>
              <a:t>шопен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786874" cy="2571768"/>
          </a:xfrm>
        </p:spPr>
        <p:txBody>
          <a:bodyPr>
            <a:normAutofit fontScale="77500" lnSpcReduction="20000"/>
          </a:bodyPr>
          <a:lstStyle/>
          <a:p>
            <a:r>
              <a:rPr lang="vi-VN" b="1" i="1" dirty="0" smtClean="0"/>
              <a:t>Фредери́к Шопе́н</a:t>
            </a:r>
            <a:r>
              <a:rPr lang="vi-VN" i="1" dirty="0" smtClean="0"/>
              <a:t> 1 марта 1810 года</a:t>
            </a:r>
            <a:r>
              <a:rPr lang="ru-RU" i="1" dirty="0" smtClean="0"/>
              <a:t>, Автор многочисленных произведений для фортепиано. Крупнейший представитель польского музыкального искусства. По-новому истолковал многие жанры: возродил на романтической основе прелюдию, создал фортепианную балладу, опоэтизировал и драматизировал танцы — мазурку, полонез, вальс, превратил скерцо в самостоятельное произведение. Обогатил гармонию и фортепианную фактуру. сочетал классичность формы с мелодическим богатством и фантазией.</a:t>
            </a:r>
            <a:endParaRPr lang="ru-RU" i="1" dirty="0"/>
          </a:p>
        </p:txBody>
      </p:sp>
      <p:pic>
        <p:nvPicPr>
          <p:cNvPr id="34818" name="Picture 2" descr="http://img.beta.rian.ru/images/20996/36/209963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143248"/>
            <a:ext cx="6072230" cy="3424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771532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Михаил Иванович Глинка</a:t>
            </a:r>
            <a:endParaRPr lang="ru-RU" sz="40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2643206"/>
          </a:xfrm>
        </p:spPr>
        <p:txBody>
          <a:bodyPr>
            <a:normAutofit fontScale="92500"/>
          </a:bodyPr>
          <a:lstStyle/>
          <a:p>
            <a:r>
              <a:rPr lang="ru-RU" b="1" i="1" dirty="0" err="1" smtClean="0"/>
              <a:t>Михаи́л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Ива́нович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Гли́нка</a:t>
            </a:r>
            <a:r>
              <a:rPr lang="ru-RU" i="1" dirty="0" smtClean="0"/>
              <a:t> (20 мая  1804 — 3 февраля 1857) — русский композитор, основоположник национальной композиторской школы. Сочинения Глинки оказали сильное влияние на последующие поколения композиторов, в том числе на А. С. Даргомыжского, членов «Могучей кучки», П. И. Чайковского, развивавших в своей музыке его идеи.</a:t>
            </a:r>
            <a:endParaRPr lang="ru-RU" i="1" dirty="0"/>
          </a:p>
        </p:txBody>
      </p:sp>
      <p:sp>
        <p:nvSpPr>
          <p:cNvPr id="35842" name="AutoShape 2" descr="http://www.masterandmargarita.eu/images/02themas/glin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4" name="Picture 4" descr="http://www.masterandmargarita.eu/images/02themas/glinka.jpg"/>
          <p:cNvPicPr>
            <a:picLocks noChangeAspect="1" noChangeArrowheads="1"/>
          </p:cNvPicPr>
          <p:nvPr/>
        </p:nvPicPr>
        <p:blipFill>
          <a:blip r:embed="rId2"/>
          <a:srcRect t="5384" b="35088"/>
          <a:stretch>
            <a:fillRect/>
          </a:stretch>
        </p:blipFill>
        <p:spPr bwMode="auto">
          <a:xfrm>
            <a:off x="928662" y="3429000"/>
            <a:ext cx="7000924" cy="3242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8586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</a:t>
            </a:r>
            <a:r>
              <a:rPr lang="ru-RU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Николай Андреевич римский- корсаков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9144000" cy="2571768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err="1" smtClean="0"/>
              <a:t>Никола́й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Андре́евич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Ри́мский-Ко́рсаков</a:t>
            </a:r>
            <a:r>
              <a:rPr lang="ru-RU" i="1" dirty="0" smtClean="0"/>
              <a:t> (6  марта 1844, — 8  июня 1908, усадьба </a:t>
            </a:r>
            <a:r>
              <a:rPr lang="ru-RU" i="1" dirty="0" err="1" smtClean="0"/>
              <a:t>Любенск</a:t>
            </a:r>
            <a:r>
              <a:rPr lang="ru-RU" i="1" dirty="0" smtClean="0"/>
              <a:t>, близ </a:t>
            </a:r>
            <a:r>
              <a:rPr lang="ru-RU" i="1" dirty="0" err="1" smtClean="0"/>
              <a:t>Луги,Санкт-Петербургская</a:t>
            </a:r>
            <a:r>
              <a:rPr lang="ru-RU" i="1" dirty="0" smtClean="0"/>
              <a:t> губерния) — русский композитор, педагог, дирижёр, общественный деятель, музыкальный критик; участник «Могучей кучки». Среди его сочинений — 15 опер, 3 симфонии, симфонические произведения, инструментальные концерты, кантаты, камерно-инструментальная, вокальная и духовная музыка.</a:t>
            </a:r>
            <a:endParaRPr lang="ru-RU" i="1" dirty="0"/>
          </a:p>
        </p:txBody>
      </p:sp>
      <p:pic>
        <p:nvPicPr>
          <p:cNvPr id="36866" name="Picture 2" descr="http://img1.liveinternet.ru/images/attach/c/1/56/595/56595298_Portret_kompozitora_N.jpg"/>
          <p:cNvPicPr>
            <a:picLocks noChangeAspect="1" noChangeArrowheads="1"/>
          </p:cNvPicPr>
          <p:nvPr/>
        </p:nvPicPr>
        <p:blipFill>
          <a:blip r:embed="rId2"/>
          <a:srcRect t="13393" b="12946"/>
          <a:stretch>
            <a:fillRect/>
          </a:stretch>
        </p:blipFill>
        <p:spPr bwMode="auto">
          <a:xfrm>
            <a:off x="1785918" y="3499142"/>
            <a:ext cx="5357850" cy="3358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93374" cy="842970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Модест Петрович Мусоргский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292895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Модест Петрович Мусоргский</a:t>
            </a:r>
            <a:r>
              <a:rPr lang="ru-RU" dirty="0" smtClean="0"/>
              <a:t> (9 [21] марта 1839, с.  16  марта 1881, Санкт-Петербург) — русский композитор, член «Могучей кучки». В музыкальном творчестве Мусоргского нашли оригинальное и яркое выражение русские национальные черты. Эта определяющая особенность его стиля проявила себя многообразно: в умении обращаться с народной песней, в мелодических, гармонических и ритмических особенностях музыки, наконец, в выборе сюжетов, главным образом, из русской жизни.</a:t>
            </a:r>
            <a:endParaRPr lang="ru-RU" dirty="0"/>
          </a:p>
        </p:txBody>
      </p:sp>
      <p:pic>
        <p:nvPicPr>
          <p:cNvPr id="1026" name="Picture 2" descr="http://static.bbci.co.uk/programmeimages/272x153/episode/b00nhmw8.jpg?nodefault=tr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714752"/>
            <a:ext cx="7000924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32875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0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Пётр Ильич</a:t>
            </a:r>
            <a:r>
              <a:rPr lang="en-US" sz="40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ru-RU" sz="40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Чайковский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501122" cy="28575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(25 апреля 1840, Воткинск, губерния, Российская империя — 25 октября 1893, Санкт-Петербург) — русский композитор, дирижёр, педагог, музыкально-общественный деятель, музыкальный журналист.</a:t>
            </a:r>
          </a:p>
          <a:p>
            <a:r>
              <a:rPr lang="ru-RU" dirty="0" smtClean="0"/>
              <a:t>Считается одним из величайших композиторов в истории музыки. Автор более 80 произведений, в том числе десяти опер и трёх балетов. </a:t>
            </a:r>
          </a:p>
          <a:p>
            <a:endParaRPr lang="ru-RU" dirty="0"/>
          </a:p>
        </p:txBody>
      </p:sp>
      <p:pic>
        <p:nvPicPr>
          <p:cNvPr id="27652" name="Picture 4" descr="http://www.bbc.co.uk/iplayer/images/episode/b00mbwqt_640_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22737"/>
            <a:ext cx="5929354" cy="333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28604"/>
            <a:ext cx="7500990" cy="1214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Романтизм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785926"/>
            <a:ext cx="7472386" cy="48199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latin typeface="Arial Narrow" pitchFamily="34" charset="0"/>
              </a:rPr>
              <a:t>Романтизм</a:t>
            </a:r>
            <a:r>
              <a:rPr lang="ru-RU" i="1" dirty="0" smtClean="0">
                <a:latin typeface="Arial Narrow" pitchFamily="34" charset="0"/>
              </a:rPr>
              <a:t>  — явление европейской культуры в XVIII—XIX веках, представляющее собой реакцию на Просвещении и стимулированный им научно-технический прогресс; идейное и художественное направление в европейской и американской культуре конца XVIII века — первой половины XIX века. Характеризуется утверждением </a:t>
            </a:r>
            <a:r>
              <a:rPr lang="ru-RU" i="1" dirty="0" err="1" smtClean="0">
                <a:latin typeface="Arial Narrow" pitchFamily="34" charset="0"/>
              </a:rPr>
              <a:t>самоценности</a:t>
            </a:r>
            <a:r>
              <a:rPr lang="ru-RU" i="1" dirty="0" smtClean="0">
                <a:latin typeface="Arial Narrow" pitchFamily="34" charset="0"/>
              </a:rPr>
              <a:t> духовно-творческой жизни личности, изображением сильных страстей и характеров, одухотворённой и целительной природы. Распространилось на различные сферы деятельности человека. В XVIII веке романтическим называли всё странное, фантастическое, живописное и существующее в книгах, а не в действительности. В начале XIX века романтизм стал обозначением нового направления, противоположного классицизму и Просвещению.</a:t>
            </a:r>
            <a:endParaRPr lang="ru-RU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42875"/>
            <a:ext cx="5929313" cy="4857750"/>
          </a:xfrm>
        </p:spPr>
        <p:txBody>
          <a:bodyPr/>
          <a:lstStyle/>
          <a:p>
            <a:r>
              <a:rPr lang="ru-RU" sz="2400" dirty="0" smtClean="0"/>
              <a:t>В музыке направление романтизма сложилось в 1820-е годы, развитие его заняло весь XIX век. Композиторы-романтики старались с помощью музыкальных средств выразить глубину и богатство внутреннего мира человека. Музыка становится более рельефной, индивидуальной. Получают развитие песенные жанры, в том числе баллада.</a:t>
            </a:r>
          </a:p>
          <a:p>
            <a:endParaRPr lang="ru-RU" dirty="0"/>
          </a:p>
        </p:txBody>
      </p:sp>
      <p:pic>
        <p:nvPicPr>
          <p:cNvPr id="1028" name="Picture 4" descr="http://www.proshkolu.ru/content/media/pic/std/1000000/513000/512795-0544d01504a30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643313"/>
            <a:ext cx="5143536" cy="3064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0"/>
            <a:ext cx="6429388" cy="30718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Виднейшими представителями романтизма в музыке являются: Франц Шуберт; 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Иоганнес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Брамс, Фредерик Шопен, Феликс Мендельсон, Роберт Шуман, Шпор, А. А. 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Алябьев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 М. И. Глинка, Даргомыжский, 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Балакирев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 Н. А. Римский-Корсаков, Мусоргский, Бородин, Кюи, П. И. Чайковский.</a:t>
            </a:r>
          </a:p>
          <a:p>
            <a:endParaRPr lang="ru-RU" dirty="0"/>
          </a:p>
        </p:txBody>
      </p:sp>
      <p:pic>
        <p:nvPicPr>
          <p:cNvPr id="16396" name="Picture 12" descr="http://img1.liveinternet.ru/images/attach/c/1/58/957/5895737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71810"/>
            <a:ext cx="4932205" cy="3544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nmusic.com.vn/images/brahmsyou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1857356" cy="24640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8" descr="http://www.krugosvet.ru/images/1001845_O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857232"/>
            <a:ext cx="1810612" cy="24770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0" descr="http://img.encyc.yandex.net/illustrations/bse/pictures/02947/4665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9" y="2282328"/>
            <a:ext cx="1785950" cy="22896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0" name="Picture 2" descr="http://www.owen-leinert.com/Spohr%20Selbstbildnis_1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6058"/>
            <a:ext cx="1714512" cy="22502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2" name="Picture 4" descr="http://img0.liveinternet.ru/images/attach/c/2/74/484/74484298_large_3419483_img01_h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286124"/>
            <a:ext cx="1808502" cy="235745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4" name="Picture 6" descr="http://www.smolensk2.ru/images/img_293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929066"/>
            <a:ext cx="1785950" cy="22155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6" name="Picture 8" descr="http://poyom.ru/sites/default/files/Composers%202/Dargomyjski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4649113"/>
            <a:ext cx="1555554" cy="22088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0" name="Picture 12" descr="http://img0.liveinternet.ru/images/attach/c/3/75/448/75448710_large_4000491_rim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000372"/>
            <a:ext cx="1785950" cy="23367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2" name="Picture 14" descr="http://www.rulex.ru/portret/31-07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5072074"/>
            <a:ext cx="1785950" cy="19883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4" name="Picture 16" descr="http://www.globalfutureevents.ru/wp-content/gallery/xiv-mezhdunarodnyj-konkurs-im-p-i-chajkovskogo/36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7" y="3429000"/>
            <a:ext cx="1714511" cy="2286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6" name="Picture 18" descr="http://muzruk.info/wp-content/uploads/2009/04/kuibi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0"/>
            <a:ext cx="1643074" cy="25181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6" descr="http://dominicus.malleotus.free.fr/baleares/img/chartreuse_de_valldemossa_010_(frederic_chopin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6" y="1500174"/>
            <a:ext cx="1714512" cy="2224232"/>
          </a:xfrm>
          <a:prstGeom prst="ellipse">
            <a:avLst/>
          </a:prstGeom>
          <a:ln w="63500" cap="rnd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pic>
        <p:nvPicPr>
          <p:cNvPr id="5" name="Picture 2" descr="http://www.factroom.ru/wp-content/uploads/2011/06/51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1736" y="1571612"/>
            <a:ext cx="1714512" cy="22880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18" name="Picture 10" descr="http://img-fotki.yandex.ru/get/4529/116846511.1/0_8a210_4a2c09a6_X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57818" y="857232"/>
            <a:ext cx="1714512" cy="214314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428" name="Picture 20" descr="http://www.sinergia-lib.ru/userfiles/image/kompozitor/Borodin2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500926" y="4366004"/>
            <a:ext cx="1643074" cy="24919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14290"/>
            <a:ext cx="5429288" cy="207170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Музыка периода романтизма</a:t>
            </a:r>
            <a:r>
              <a:rPr lang="ru-RU" dirty="0" smtClean="0"/>
              <a:t> — это профессиональный термин в музыковедении, описывающий период в истории Европейской музыки, который охватывает условно 1800—1910 годы.</a:t>
            </a:r>
            <a:endParaRPr lang="ru-RU" dirty="0"/>
          </a:p>
        </p:txBody>
      </p:sp>
      <p:pic>
        <p:nvPicPr>
          <p:cNvPr id="1026" name="Picture 2" descr="http://s012.radikal.ru/i320/1101/87/953fa79f53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263406" cy="4429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0"/>
            <a:ext cx="5575276" cy="40005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Музыка этого периода развилась из форм, жанров и музыкальных идей, установившихся в ранние периоды, такие как классический период. Хотя романтизм не всегда подразумевает романтические отношения, тем не менее, этот сюжет был основным во многих работах по литературе, живописи и музыке, созданных в эпоху романтизма.</a:t>
            </a:r>
            <a:endParaRPr lang="ru-RU" dirty="0"/>
          </a:p>
        </p:txBody>
      </p:sp>
      <p:pic>
        <p:nvPicPr>
          <p:cNvPr id="19458" name="Picture 2" descr="http://img-2007-10.photosight.ru/11/2350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7500990" cy="298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786842" cy="2798306"/>
          </a:xfrm>
        </p:spPr>
        <p:txBody>
          <a:bodyPr>
            <a:normAutofit/>
          </a:bodyPr>
          <a:lstStyle/>
          <a:p>
            <a:r>
              <a:rPr lang="ru-RU" dirty="0" smtClean="0"/>
              <a:t>Идеи, структура произведений, которые установились или только наметились в более ранние периоды, были развиты при романтизме. В итоге произведения, относящиеся к Романтизму, воспринимаются  как более пылкие и эмоционально выразительные. </a:t>
            </a:r>
            <a:endParaRPr lang="ru-RU" dirty="0"/>
          </a:p>
        </p:txBody>
      </p:sp>
      <p:pic>
        <p:nvPicPr>
          <p:cNvPr id="20482" name="Picture 2" descr="http://uvidite.ru/sites/default/files/styles/details/public/romantiz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3714776" cy="371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105726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Немного о композиторах эпохи романтизма .</a:t>
            </a:r>
            <a:endParaRPr lang="ru-RU" sz="3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414340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Франц Шуберт</a:t>
            </a:r>
            <a:r>
              <a:rPr lang="ru-RU" i="1" dirty="0" smtClean="0"/>
              <a:t> 31 января 1797, австрийский композитор, один из основоположников романтизма в музыке, автор около 600 песен, девяти симфоний, а также большого количества камерной и сольной фортепианной музыки.</a:t>
            </a:r>
            <a:endParaRPr lang="ru-RU" i="1" dirty="0"/>
          </a:p>
        </p:txBody>
      </p:sp>
      <p:pic>
        <p:nvPicPr>
          <p:cNvPr id="33794" name="Picture 2" descr="http://www.allegrofilms.com/media/main_images_450x253/Schubert_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86124"/>
            <a:ext cx="6072230" cy="341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463</TotalTime>
  <Words>150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Эпоха Романтизма </vt:lpstr>
      <vt:lpstr>Романтизм </vt:lpstr>
      <vt:lpstr>Слайд 3</vt:lpstr>
      <vt:lpstr>Слайд 4</vt:lpstr>
      <vt:lpstr>Слайд 5</vt:lpstr>
      <vt:lpstr>Слайд 6</vt:lpstr>
      <vt:lpstr>Слайд 7</vt:lpstr>
      <vt:lpstr>Слайд 8</vt:lpstr>
      <vt:lpstr>Немного о композиторах эпохи романтизма .</vt:lpstr>
      <vt:lpstr>Фредерик шопен </vt:lpstr>
      <vt:lpstr>Михаил Иванович Глинка</vt:lpstr>
      <vt:lpstr>  Николай Андреевич римский- корсаков </vt:lpstr>
      <vt:lpstr>Модест Петрович Мусоргский</vt:lpstr>
      <vt:lpstr>Пётр Ильич Чайковский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Эпоха Романтизма </dc:title>
  <dc:creator>Пользователь Windows</dc:creator>
  <cp:lastModifiedBy>Venus</cp:lastModifiedBy>
  <cp:revision>5</cp:revision>
  <dcterms:created xsi:type="dcterms:W3CDTF">2012-10-22T15:06:03Z</dcterms:created>
  <dcterms:modified xsi:type="dcterms:W3CDTF">2014-11-05T20:00:27Z</dcterms:modified>
</cp:coreProperties>
</file>