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44" r:id="rId2"/>
    <p:sldMasterId id="2147484056" r:id="rId3"/>
    <p:sldMasterId id="2147484068" r:id="rId4"/>
    <p:sldMasterId id="2147484080" r:id="rId5"/>
    <p:sldMasterId id="214748409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1" r:id="rId23"/>
    <p:sldId id="272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0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1" autoAdjust="0"/>
    <p:restoredTop sz="94660" autoAdjust="0"/>
  </p:normalViewPr>
  <p:slideViewPr>
    <p:cSldViewPr>
      <p:cViewPr>
        <p:scale>
          <a:sx n="70" d="100"/>
          <a:sy n="70" d="100"/>
        </p:scale>
        <p:origin x="-142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B4EE-79DE-4DBE-A144-14F69984A6A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CD4B-70BE-444C-B0C6-40F1BF095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1D81-A1F8-401D-BBB8-138D62610AA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CD65-76B8-483E-B4F8-0A8402A8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A606-D1A7-49EF-95C7-0882EF28440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567B-11D0-45F6-BF37-04BFEE9CC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68FF1B-B181-4B44-8D72-BCDAA15961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8B678A-6F6C-4535-8AA4-2DD621FA7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79F1-5482-45B9-9936-7890E3940BB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DE04-835D-41DC-A46F-1AC144B0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BF86CB6-9C32-40DE-8B56-6C5FBEB40B3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4C197-F060-48B0-9E18-EABAF815C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7B57-AB82-4690-9DE1-47EA5192F7F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D0CD-8CC1-4627-B145-7DDB336B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B5A8-5B5C-44BC-97D0-40E6C62D6DA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BB16-954E-4521-A877-778749995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7FF0-0512-479B-9E7D-E93CB563CFD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99E9-79F3-409B-8EE4-CFE7AB83C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492D-581B-4C88-B969-DBE687EA3E8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9A19-6385-4EF5-8359-0C657A97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265F-2BE2-46A2-BA00-7BCB2EF551B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5987-12F1-4CF9-BF9F-7EC315723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B400-EB1A-4ADE-BB5C-9AC19581BE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C25F-1F36-4BBF-88C8-A0E6AAC4F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53D37-F934-45BF-ACE7-024DFCCF59A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893C1-3B1C-431C-BE5E-6DF9C371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BC84-E623-444D-8C95-FCF9563E611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B346-E282-4475-93CF-52877601F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F7C184-2A6A-4C4D-AF43-2F19AF53377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69F7223-1692-49C6-97D5-277C6AACA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F2BB597-E441-4C93-B486-F17901DBB4B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40B3E0-6944-4A25-825C-4A5BE8151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EEBC-6741-4625-8ACF-C71A0739269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F8AD-F6AD-456F-AD75-E1754685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BF4B-F72E-4C13-9CC7-E4B962F4B36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17DBB-7FF6-4EE8-9E9C-0380D770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D215-7682-48C5-9EE0-F7AA4785F3F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C878-D446-4555-8F6F-9F551F279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F014-0CAE-4691-BA8C-4C4B48432D0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3FE70F9-4234-496D-92B4-E8BFCC5C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1A8C-0EA6-4542-9874-A2B4FE03899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4595-97F4-4466-BAA5-B15B802BC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938A-1445-47D8-9E92-C060E562E9D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651E-D71E-4EF5-B766-28C177C29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FC14-1314-4348-93C3-38F538F012C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7711-CF27-4579-B861-650D23A06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70CE957-CEAE-4FA3-8DF1-E850C6412CC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F0CE05E-8D98-454E-90B2-707E55D29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31A9A7F-9451-4F31-AD1C-F60342D6BD9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A7454DF-370F-4D6C-B6C4-64A8959CC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1CF7-C030-4E3C-9665-1701DD5C3EB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2F6E-862F-4148-A407-6D0FC32B1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A715-E155-4D5D-ACF7-A2875AB29C2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22B3-4C7A-43A5-8B5F-C2618B050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F485-EDE2-453B-8122-5941A4ACE36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DBDA-ABFB-4AEA-BF34-3F23FB078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26D4-033C-499F-812B-D136DF17A1E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B7BE-8F28-4A00-873E-8DADE16C9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D4EE-47D1-43F3-9B37-B0C5AB35E98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DCD6-6616-492B-B16A-C48A4B52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06FA-FD53-4962-8969-32571F30E837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0604-5AB8-4855-8958-0F70BC9D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9F2C-2D63-4EBA-9A32-61C2BAC906C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622C6-5E70-493B-B2C9-F57080C80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18DC-E53E-4AC6-A547-D156CD8FD5A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B68C-935A-4679-AAA1-BE9497F3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B20C-78EB-4669-B976-F58F263A49F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AED2-4182-4770-B8B3-F448F046D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2BC4-119C-43CB-8B69-17C0D531322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2B16-F177-42B4-A355-1E74B6545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9484-BF1B-4355-B8B9-EF60B080ACE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4D16-8FE9-4D3B-9792-4AB6A9511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97F6-367D-4C32-901E-E61A7526F03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84AF-0FF0-4BEC-8AF3-D4CD62806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3527-836A-453A-A594-5E74CE4981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E1F5-7994-4FE2-8017-CB03089FB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CAC5-A7CD-4938-8204-C05EA5C4D3A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6B2C-C38C-4EF6-8A2F-CC2CE27FF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09EA-39C7-49F0-86A4-9D736F66BAB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4B3D-7470-402C-BC2E-8B5E5E430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B627-7091-4E17-8C83-5CB135402F75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0ED9-C038-4ABF-B92C-E75E77B37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9DCD-4752-4EC8-838B-19A622177CA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881B-D33F-4CC7-897C-6C80384D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057F-8BC7-4178-9627-05C3291B661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1DC4-4666-492E-B0F2-883340C5B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88BD-14AC-4F3E-8AEF-0CF2F273315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C2EB-E67D-491D-A7A0-C9C058BF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E222-666B-4125-8064-A5A130ABA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CA51-A933-4D80-982E-21CB9055246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B9AA-5630-47B8-B908-9567E0240D1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3795-357E-4EDD-9A41-69838C9BB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E598-FC30-494E-8E85-1CC2FB294EF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E605-0EF0-41DE-9D94-7ECCC64D4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DF00-E4E1-458D-A933-EE2E9038C04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1B40-4ED0-40B8-BA9A-05A4DC859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0264-DB78-4C45-BB9B-7D642A42689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985E-47C5-4AA9-A095-3EF7F7FE0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B327-6EC9-4B03-BEC0-742831C16C3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AA03-12CD-4EBD-9AE9-4EB77EF6D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32C5-CD99-436A-8D64-DB64F07F48A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1BD4-5EE1-4F18-BE1A-EBBCFAD4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B640-5FEE-4595-A408-266519A062C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61D9-E72E-4B38-9C51-A8E34CB0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643F-A006-4FC0-8823-07F9F73D574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05D8-569F-44A3-BC54-6DC7A3D5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283B-63D5-4897-97B7-46E4C0EC5A3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317C-6932-45BB-83D9-891563ED3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F3ED-AC1A-44CA-A411-E7416794A4E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D15A-0D86-466E-8F61-B753911F2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98A5-229A-49FA-83F9-CAEBE8ECAAD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0C02-6557-40BB-AF96-4BACEC9F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8CAF-DA4D-482E-9D0E-8198AA108B1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F52B-56E4-4698-AF8C-01DAE082D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B51C-47F8-4ACC-8048-2E044DA7FB2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8F5F-505B-4C98-89E6-4113586BB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A443-ACD0-4DDB-B698-432B9569A50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7673-F291-455B-B343-CC5D72C4C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2EDC-1D14-44A6-B7EB-8C0C4E5BFA0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BEEE-6B60-49F6-938E-ED3675BA5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6DB9-F856-4389-B7ED-46697125D45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AFE2-885A-451E-8C12-268249C82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8EEA-5C9D-4A8E-B460-4376FC9C4A62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D9E9-FDA7-4A77-A863-0EAC9B3D5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0E2A-CAEF-4DE4-BF78-C56EE7FF28F4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9B5A-4096-4846-B0C3-6FCC3078C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36D2-B104-4A98-A023-EC132D3A9BE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01A7-BD37-4F28-B112-559ED2B5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AE91-5689-4E8F-8E9D-CE2EDE0C5191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2887-95AD-439B-B53D-F645D3F82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D7DB-54CE-4E0E-9251-E68D5E8793F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BEE7-C035-42C5-8C92-0A5410AC3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0FDE0-2A0F-4A9E-8767-250C18DC21A0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12673F-BDF8-4A20-991A-8887C7AD5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24" r:id="rId2"/>
    <p:sldLayoutId id="2147484160" r:id="rId3"/>
    <p:sldLayoutId id="2147484123" r:id="rId4"/>
    <p:sldLayoutId id="2147484161" r:id="rId5"/>
    <p:sldLayoutId id="2147484122" r:id="rId6"/>
    <p:sldLayoutId id="2147484121" r:id="rId7"/>
    <p:sldLayoutId id="2147484162" r:id="rId8"/>
    <p:sldLayoutId id="2147484163" r:id="rId9"/>
    <p:sldLayoutId id="2147484120" r:id="rId10"/>
    <p:sldLayoutId id="21474841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9C7CF5-447E-41EA-BA81-8307722FFFF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65F6EA-A1CE-49DD-B131-F6E46DAED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31" r:id="rId2"/>
    <p:sldLayoutId id="2147484165" r:id="rId3"/>
    <p:sldLayoutId id="2147484130" r:id="rId4"/>
    <p:sldLayoutId id="2147484129" r:id="rId5"/>
    <p:sldLayoutId id="2147484128" r:id="rId6"/>
    <p:sldLayoutId id="2147484127" r:id="rId7"/>
    <p:sldLayoutId id="2147484126" r:id="rId8"/>
    <p:sldLayoutId id="2147484166" r:id="rId9"/>
    <p:sldLayoutId id="2147484125" r:id="rId10"/>
    <p:sldLayoutId id="21474841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D03DE-C1F3-4A53-A4E9-665B2813D0F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9F239D-AC49-4A5B-BC91-2769EF690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35" r:id="rId6"/>
    <p:sldLayoutId id="2147484134" r:id="rId7"/>
    <p:sldLayoutId id="2147484173" r:id="rId8"/>
    <p:sldLayoutId id="2147484174" r:id="rId9"/>
    <p:sldLayoutId id="2147484133" r:id="rId10"/>
    <p:sldLayoutId id="214748413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AF1895-ADF6-4CEE-B3E3-4D81A711509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2939B-C009-4C0B-B123-1748E1F20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38" r:id="rId4"/>
    <p:sldLayoutId id="2147484178" r:id="rId5"/>
    <p:sldLayoutId id="2147484137" r:id="rId6"/>
    <p:sldLayoutId id="2147484179" r:id="rId7"/>
    <p:sldLayoutId id="2147484180" r:id="rId8"/>
    <p:sldLayoutId id="2147484181" r:id="rId9"/>
    <p:sldLayoutId id="2147484136" r:id="rId10"/>
    <p:sldLayoutId id="21474841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7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BFC84-3E0D-4F93-BFD6-AD3611F91679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06490-53FC-437D-99AD-B931EACBD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7" r:id="rId2"/>
    <p:sldLayoutId id="2147484183" r:id="rId3"/>
    <p:sldLayoutId id="2147484146" r:id="rId4"/>
    <p:sldLayoutId id="2147484145" r:id="rId5"/>
    <p:sldLayoutId id="2147484144" r:id="rId6"/>
    <p:sldLayoutId id="2147484143" r:id="rId7"/>
    <p:sldLayoutId id="2147484142" r:id="rId8"/>
    <p:sldLayoutId id="2147484141" r:id="rId9"/>
    <p:sldLayoutId id="2147484140" r:id="rId10"/>
    <p:sldLayoutId id="21474841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6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9410B-E629-439C-930F-0F9D1611AF5A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8AA911-EBD9-47CF-B4B3-279981B30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8" r:id="rId1"/>
    <p:sldLayoutId id="2147484157" r:id="rId2"/>
    <p:sldLayoutId id="2147484184" r:id="rId3"/>
    <p:sldLayoutId id="2147484156" r:id="rId4"/>
    <p:sldLayoutId id="2147484155" r:id="rId5"/>
    <p:sldLayoutId id="2147484154" r:id="rId6"/>
    <p:sldLayoutId id="2147484153" r:id="rId7"/>
    <p:sldLayoutId id="2147484152" r:id="rId8"/>
    <p:sldLayoutId id="2147484151" r:id="rId9"/>
    <p:sldLayoutId id="2147484150" r:id="rId10"/>
    <p:sldLayoutId id="21474841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43125"/>
            <a:ext cx="7743825" cy="14573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4755" name="Picture 2" descr="C:\Documents and Settings\Администратор\Мои документы\Мои рисунки\2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8115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3971" name="Picture 2" descr="C:\Documents and Settings\Администратор\Мои документы\Мои рисунки\цар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84388" y="142875"/>
            <a:ext cx="3803650" cy="650081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995" name="Picture 2" descr="C:\Documents and Settings\Администратор\Мои документы\Мои рисунки\троиц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357188"/>
            <a:ext cx="5056188" cy="631348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6019" name="Picture 2" descr="C:\Documents and Settings\Администратор\Мои документы\Мои рисунки\кутафь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571500"/>
            <a:ext cx="6735763" cy="5884863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7043" name="Picture 2" descr="C:\Documents and Settings\Администратор\Мои документы\Мои рисунки\спас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1463" y="214313"/>
            <a:ext cx="4387850" cy="624205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:\Documents and Settings\Администратор\Мои документы\Мои рисунки\atta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4513" y="285750"/>
            <a:ext cx="8027987" cy="61706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9090" name="Picture 2" descr="C:\Documents and Settings\Администратор\Мои документы\Мои рисунки\normal_813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85750"/>
            <a:ext cx="8001000" cy="607218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0115" name="Picture 2" descr="C:\Documents and Settings\Администратор\Мои документы\Мои рисунки\успе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571500"/>
            <a:ext cx="5857875" cy="587057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1139" name="Picture 2" descr="C:\Documents and Settings\Администратор\Мои документы\Мои рисунки\благовеще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357188"/>
            <a:ext cx="7286625" cy="607218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63" name="Picture 2" descr="C:\Documents and Settings\Администратор\Мои документы\Мои рисунки\архангельский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9925" y="214313"/>
            <a:ext cx="7045325" cy="621506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3187" name="Picture 2" descr="C:\Documents and Settings\Администратор\Мои документы\Мои рисунки\колоколь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214313"/>
            <a:ext cx="5454650" cy="62150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</a:rPr>
              <a:t>МОСКОВСКИЙ кремль</a:t>
            </a:r>
            <a:endParaRPr lang="ru-RU" sz="5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дминистратор\Мои документы\Мои рисунки\%7BD82849BB-968D-4754-9C99-8AF306B69E38%7D_01-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571625"/>
            <a:ext cx="7715250" cy="4500563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4211" name="Picture 2" descr="C:\Documents and Settings\Администратор\Мои документы\Мои рисунки\21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214313"/>
            <a:ext cx="4643437" cy="621506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5234" name="Picture 2" descr="C:\Documents and Settings\Администратор\Мои документы\Мои рисунки\2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572500" cy="6286500"/>
          </a:xfrm>
        </p:spPr>
      </p:pic>
      <p:sp>
        <p:nvSpPr>
          <p:cNvPr id="5" name="TextBox 4"/>
          <p:cNvSpPr txBox="1"/>
          <p:nvPr/>
        </p:nvSpPr>
        <p:spPr>
          <a:xfrm>
            <a:off x="1714500" y="785813"/>
            <a:ext cx="5857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Моя любовь – моя Москва!  </a:t>
            </a:r>
            <a:endParaRPr lang="ru-RU" sz="36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6803" name="Picture 2" descr="C:\Documents and Settings\Администратор\Мои документы\Мои рисунки\dolg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143000"/>
            <a:ext cx="3143250" cy="4629150"/>
          </a:xfrm>
        </p:spPr>
      </p:pic>
      <p:pic>
        <p:nvPicPr>
          <p:cNvPr id="76804" name="Picture 3" descr="C:\Documents and Settings\Администратор\Мои документы\Мои рисунки\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143000"/>
            <a:ext cx="348615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7826" name="Picture 2" descr="C:\Documents and Settings\Администратор\Мои документы\Мои рисунки\%7B36C4E48B-479F-4EE0-A9E1-DB79C876ACA5%7D_02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3375" y="428625"/>
            <a:ext cx="8524875" cy="5980113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8850" name="Picture 2" descr="C:\Documents and Settings\Администратор\Мои документы\Мои рисунки\%7B7213258D-9F26-47BD-B326-1049568663CD%7D_05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482012" cy="62865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9874" name="Picture 2" descr="C:\Documents and Settings\Администратор\Мои документы\Мои рисунки\%7B9ED37401-C476-4E66-AC2A-7AB67EF8517D%7D_07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500063"/>
            <a:ext cx="8075612" cy="564356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0898" name="Picture 2" descr="C:\Documents and Settings\Администратор\Мои документы\Мои рисунки\%7BECF54BD2-5F51-4214-88A9-009A3B0CFCF0%7D_10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397875" cy="592931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1923" name="Picture 2" descr="C:\Documents and Settings\Администратор\Мои документы\Мои рисунки\attach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0"/>
            <a:ext cx="6643687" cy="6858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947" name="Picture 2" descr="C:\Documents and Settings\Администратор\Мои документы\Мои рисунки\тайниц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285750"/>
            <a:ext cx="4541837" cy="6357938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4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32</vt:i4>
      </vt:variant>
      <vt:variant>
        <vt:lpstr>Заголовки слайдов</vt:lpstr>
      </vt:variant>
      <vt:variant>
        <vt:i4>21</vt:i4>
      </vt:variant>
    </vt:vector>
  </HeadingPairs>
  <TitlesOfParts>
    <vt:vector size="65" baseType="lpstr">
      <vt:lpstr>Constantia</vt:lpstr>
      <vt:lpstr>Arial</vt:lpstr>
      <vt:lpstr>Wingdings 2</vt:lpstr>
      <vt:lpstr>Calibri</vt:lpstr>
      <vt:lpstr>Trebuchet MS</vt:lpstr>
      <vt:lpstr>Wingdings</vt:lpstr>
      <vt:lpstr>Century Gothic</vt:lpstr>
      <vt:lpstr>Verdana</vt:lpstr>
      <vt:lpstr>Franklin Gothic Medium</vt:lpstr>
      <vt:lpstr>Franklin Gothic Book</vt:lpstr>
      <vt:lpstr>Times New Roman</vt:lpstr>
      <vt:lpstr>Wingdings 3</vt:lpstr>
      <vt:lpstr>1_Бумажная</vt:lpstr>
      <vt:lpstr>Изящная</vt:lpstr>
      <vt:lpstr>Яркая</vt:lpstr>
      <vt:lpstr>Трек</vt:lpstr>
      <vt:lpstr>Апекс</vt:lpstr>
      <vt:lpstr>1_Апекс</vt:lpstr>
      <vt:lpstr>1_Бумажная</vt:lpstr>
      <vt:lpstr>1_Бумажная</vt:lpstr>
      <vt:lpstr>1_Бумажная</vt:lpstr>
      <vt:lpstr>1_Бумажная</vt:lpstr>
      <vt:lpstr>1_Бумажная</vt:lpstr>
      <vt:lpstr>Изящная</vt:lpstr>
      <vt:lpstr>Изящная</vt:lpstr>
      <vt:lpstr>Изящная</vt:lpstr>
      <vt:lpstr>Изящная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Апекс</vt:lpstr>
      <vt:lpstr>1_Апекс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Санёк</cp:lastModifiedBy>
  <cp:revision>35</cp:revision>
  <dcterms:created xsi:type="dcterms:W3CDTF">2008-08-18T18:29:53Z</dcterms:created>
  <dcterms:modified xsi:type="dcterms:W3CDTF">2014-05-11T19:23:59Z</dcterms:modified>
</cp:coreProperties>
</file>