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70" r:id="rId11"/>
    <p:sldId id="265" r:id="rId12"/>
    <p:sldId id="269" r:id="rId13"/>
    <p:sldId id="264" r:id="rId14"/>
    <p:sldId id="268" r:id="rId15"/>
    <p:sldId id="267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E403-A29C-4868-AED8-59F222B4F196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0435-8186-492E-AB67-EA2946A06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554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E403-A29C-4868-AED8-59F222B4F196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0435-8186-492E-AB67-EA2946A06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725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E403-A29C-4868-AED8-59F222B4F196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0435-8186-492E-AB67-EA2946A06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95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E403-A29C-4868-AED8-59F222B4F196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0435-8186-492E-AB67-EA2946A06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745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E403-A29C-4868-AED8-59F222B4F196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0435-8186-492E-AB67-EA2946A06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955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E403-A29C-4868-AED8-59F222B4F196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0435-8186-492E-AB67-EA2946A06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659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E403-A29C-4868-AED8-59F222B4F196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0435-8186-492E-AB67-EA2946A06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41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E403-A29C-4868-AED8-59F222B4F196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0435-8186-492E-AB67-EA2946A06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266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E403-A29C-4868-AED8-59F222B4F196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0435-8186-492E-AB67-EA2946A06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457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E403-A29C-4868-AED8-59F222B4F196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0435-8186-492E-AB67-EA2946A06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19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E403-A29C-4868-AED8-59F222B4F196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0435-8186-492E-AB67-EA2946A06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751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EE403-A29C-4868-AED8-59F222B4F196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20435-8186-492E-AB67-EA2946A06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94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4" y="351000"/>
            <a:ext cx="8206704" cy="615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0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3" y="239485"/>
            <a:ext cx="8781143" cy="658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01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769" y="588279"/>
            <a:ext cx="8509325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13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663" y="251689"/>
            <a:ext cx="7301594" cy="626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7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252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79910" y="2423885"/>
            <a:ext cx="6828565" cy="4321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KKI_015319_02186_1_t2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434" y="188640"/>
            <a:ext cx="6875480" cy="3860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6316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14" y="116114"/>
            <a:ext cx="8060267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30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171" y="232229"/>
            <a:ext cx="8403772" cy="630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44914" y="1596572"/>
            <a:ext cx="73006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Главное, мы вместе!  Главное, мы дружно!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Главное, мы с сердцем, горящим в груди!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Нам – равнодушных,  в жизни не нужно!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Злобу, обиду из сердца гони!</a:t>
            </a:r>
          </a:p>
          <a:p>
            <a:pPr algn="ctr"/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518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1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-\Downloads\Новая папка\79543375_33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114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1351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Raven\Рабочий стол\скан\поля и ле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371" y="188684"/>
            <a:ext cx="8408611" cy="630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59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07" y="406399"/>
            <a:ext cx="8670708" cy="5982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7928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57" y="364634"/>
            <a:ext cx="4347429" cy="4783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782" y="1366358"/>
            <a:ext cx="7363388" cy="4537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1686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-\Downloads\Новая папка\1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743" y="283830"/>
            <a:ext cx="8490857" cy="6370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2265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-\Downloads\Новая папка\image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857" y="333828"/>
            <a:ext cx="8447314" cy="6335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1711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115" y="302305"/>
            <a:ext cx="5854019" cy="6320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1392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08.fotocdn.net/s18/14/public_pin_l/485/25131673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7" y="317274"/>
            <a:ext cx="8708570" cy="6364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1132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36</Words>
  <Application>Microsoft Office PowerPoint</Application>
  <PresentationFormat>Широкоэкранный</PresentationFormat>
  <Paragraphs>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2017-11-02T18:11:49Z</dcterms:created>
  <dcterms:modified xsi:type="dcterms:W3CDTF">2017-11-02T19:14:43Z</dcterms:modified>
</cp:coreProperties>
</file>