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EAC69-3497-44E0-87D2-6AC8272B2198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7670-A770-4729-893D-9422B98E8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961926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830874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696462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5418561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007440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069117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824720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57527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362668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25791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870421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C:\Users\Public\Music\Sample%20Music\&#1084;&#1072;&#1088;&#1096;.mp3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file:///C:\Users\Public\Music\Sample%20Music\Neizvestnyy-detstvo-detstvo-detstvo-eto-svet-i-radost_(muzofon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rgbClr val="353616"/>
              </a:solidFill>
            </a:endParaRPr>
          </a:p>
          <a:p>
            <a:pPr algn="ctr"/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2071678"/>
            <a:ext cx="5715040" cy="15001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Дети-герои Великой Отечественной войны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nshindareva.PROMENERGO\Desktop\9_5143cf6d7215370b9766879cfc9afa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214422"/>
            <a:ext cx="2571736" cy="3571900"/>
          </a:xfrm>
          <a:prstGeom prst="rect">
            <a:avLst/>
          </a:prstGeom>
          <a:noFill/>
        </p:spPr>
      </p:pic>
      <p:pic>
        <p:nvPicPr>
          <p:cNvPr id="4101" name="Picture 5" descr="C:\Users\nshindareva.PROMENERGO\Desktop\52d6d4e567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643314"/>
            <a:ext cx="4929222" cy="3071834"/>
          </a:xfrm>
          <a:prstGeom prst="rect">
            <a:avLst/>
          </a:prstGeom>
          <a:noFill/>
        </p:spPr>
      </p:pic>
      <p:pic>
        <p:nvPicPr>
          <p:cNvPr id="13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марш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929718" y="6072206"/>
            <a:ext cx="114304" cy="57152"/>
          </a:xfrm>
          <a:prstGeom prst="rect">
            <a:avLst/>
          </a:prstGeom>
        </p:spPr>
      </p:pic>
      <p:pic>
        <p:nvPicPr>
          <p:cNvPr id="22" name="марш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3" name="марш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776767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8877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8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8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97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458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48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1944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944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94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19440"/>
                            </p:stCondLst>
                            <p:childTnLst>
                              <p:par>
                                <p:cTn id="26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numSld="999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numSld="999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numSld="999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numSld="999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nshindareva.PROMENERGO\Desktop\0019-023-Posle-vojny-pionerov-zanosili-v-Knigu-pocheta-v-osnovnom-za-uspekhi-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15436" cy="3571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Помним! Гордимся!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shindareva.PROMENERGO\Desktop\0016-016-Velikaja-Otechestvennaja-vojna-1941-1945-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142984"/>
            <a:ext cx="8072494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00436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142984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Самые юные Герои Советского Союза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Эти четыре имени — Леня Голиков, Марат </a:t>
            </a:r>
            <a:r>
              <a:rPr lang="ru-RU" dirty="0" err="1" smtClean="0"/>
              <a:t>Казей</a:t>
            </a:r>
            <a:r>
              <a:rPr lang="ru-RU" dirty="0" smtClean="0"/>
              <a:t>, Зина Портнова и Валя Котик — вот уже свыше полувека являются самым знаменитым символом героизма юных защитников нашей Родины. Воевавшие в разных местах и совершившие разные по обстоятельствам подвиги, все они были партизанами и все посмертно удостоены высшей награды страны — звания Героя Советского Союза. Двоим — Лене Голикову и Зине Портновой — к тому моменту, когда им довелось проявить небывалое мужество, исполнилось по 17 лет, еще двоим — Вале Котику и Марату </a:t>
            </a:r>
            <a:r>
              <a:rPr lang="ru-RU" dirty="0" err="1" smtClean="0"/>
              <a:t>Казею</a:t>
            </a:r>
            <a:r>
              <a:rPr lang="ru-RU" dirty="0" smtClean="0"/>
              <a:t> — всего по 14.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shindareva.PROMENERGO\Desktop\0_10e39c_2cefe390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000108"/>
            <a:ext cx="7929618" cy="528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shindareva.PROMENERGO\Desktop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286676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shindareva.PROMENERGO\Desktop\1450022952_0_125537_803ec27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643866" cy="4929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shindareva.PROMENERGO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7286676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войны, узнавшие всю ее жестокость в самом юном возрасте, навсегда лишились детства – они рано стали взрослыми, пройдя через голод, холод, тяжелый труд и боль.</a:t>
            </a:r>
            <a:endParaRPr lang="ru-RU" dirty="0"/>
          </a:p>
        </p:txBody>
      </p:sp>
      <p:pic>
        <p:nvPicPr>
          <p:cNvPr id="9220" name="Picture 4" descr="C:\Users\nshindareva.PROMENERGO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328148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shindareva.PROMENERGO\Desktop\kartinki-o-voyne-1941-1945-dlya-detey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17968"/>
            <a:ext cx="7596241" cy="52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45</Words>
  <Application>Microsoft Office PowerPoint</Application>
  <PresentationFormat>Экран (4:3)</PresentationFormat>
  <Paragraphs>4</Paragraphs>
  <Slides>10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Дети-герои Великой Отечественной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Помним! Гордимся!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элия</cp:lastModifiedBy>
  <cp:revision>39</cp:revision>
  <dcterms:created xsi:type="dcterms:W3CDTF">2015-02-17T08:35:42Z</dcterms:created>
  <dcterms:modified xsi:type="dcterms:W3CDTF">2016-05-06T05:57:36Z</dcterms:modified>
</cp:coreProperties>
</file>