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8.xml"/>
  <Override ContentType="application/vnd.openxmlformats-officedocument.presentationml.slide+xml" PartName="/ppt/slides/slide4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" Type="http://schemas.openxmlformats.org/officeDocument/2006/relationships/theme" Target="theme/theme3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2914648"/>
            <a:ext cx="9144000" cy="22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0" y="2914649"/>
            <a:ext cx="9144000" cy="0"/>
          </a:xfrm>
          <a:prstGeom prst="straightConnector1">
            <a:avLst/>
          </a:prstGeom>
          <a:noFill/>
          <a:ln cap="flat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685800" y="1618313"/>
            <a:ext cx="7772400" cy="1238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685800" y="2964777"/>
            <a:ext cx="7772400" cy="944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cap="flat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cap="flat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" name="Shape 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cap="flat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" name="Shape 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4225081"/>
            <a:ext cx="9144000" cy="918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4" name="Shape 34"/>
          <p:cNvCxnSpPr/>
          <p:nvPr/>
        </p:nvCxnSpPr>
        <p:spPr>
          <a:xfrm>
            <a:off x="0" y="4225081"/>
            <a:ext cx="9144000" cy="0"/>
          </a:xfrm>
          <a:prstGeom prst="straightConnector1">
            <a:avLst/>
          </a:prstGeom>
          <a:noFill/>
          <a:ln cap="flat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buFont typeface="Trebuchet MS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jp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3.jp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1.jp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jp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ctrTitle"/>
          </p:nvPr>
        </p:nvSpPr>
        <p:spPr>
          <a:xfrm>
            <a:off x="0" y="-308784"/>
            <a:ext cx="7772400" cy="291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3600">
                <a:latin typeface="Impact"/>
                <a:ea typeface="Impact"/>
                <a:cs typeface="Impact"/>
                <a:sym typeface="Impact"/>
              </a:rPr>
              <a:t>Знаем мы: совсем не просто</a:t>
            </a:r>
            <a:br>
              <a:rPr lang="ru" sz="3600">
                <a:latin typeface="Impact"/>
                <a:ea typeface="Impact"/>
                <a:cs typeface="Impact"/>
                <a:sym typeface="Impact"/>
              </a:rPr>
            </a:br>
            <a:r>
              <a:rPr lang="ru" sz="3600">
                <a:latin typeface="Impact"/>
                <a:ea typeface="Impact"/>
                <a:cs typeface="Impact"/>
                <a:sym typeface="Impact"/>
              </a:rPr>
              <a:t>Он пришел к нам-День Победы.</a:t>
            </a:r>
            <a:br>
              <a:rPr lang="ru" sz="3600">
                <a:latin typeface="Impact"/>
                <a:ea typeface="Impact"/>
                <a:cs typeface="Impact"/>
                <a:sym typeface="Impact"/>
              </a:rPr>
            </a:br>
            <a:r>
              <a:rPr lang="ru" sz="3600">
                <a:latin typeface="Impact"/>
                <a:ea typeface="Impact"/>
                <a:cs typeface="Impact"/>
                <a:sym typeface="Impact"/>
              </a:rPr>
              <a:t>Этот день завоевали</a:t>
            </a:r>
            <a:br>
              <a:rPr lang="ru" sz="3600">
                <a:latin typeface="Impact"/>
                <a:ea typeface="Impact"/>
                <a:cs typeface="Impact"/>
                <a:sym typeface="Impact"/>
              </a:rPr>
            </a:br>
            <a:r>
              <a:rPr lang="ru" sz="3600">
                <a:latin typeface="Impact"/>
                <a:ea typeface="Impact"/>
                <a:cs typeface="Impact"/>
                <a:sym typeface="Impact"/>
              </a:rPr>
              <a:t>Наши папы, наши деды.</a:t>
            </a:r>
          </a:p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0" y="4132623"/>
            <a:ext cx="8458200" cy="96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1200"/>
              <a:t>Проект подготовила :</a:t>
            </a:r>
            <a:br>
              <a:rPr lang="ru" sz="1200"/>
            </a:br>
            <a:r>
              <a:rPr lang="ru" sz="1200"/>
              <a:t>ученица 11А класса МБОУ”Коношская СОШ”</a:t>
            </a:r>
            <a:br>
              <a:rPr lang="ru" sz="1200"/>
            </a:br>
            <a:r>
              <a:rPr lang="ru" sz="1200"/>
              <a:t>Железова Виктория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05974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2400"/>
              <a:t>Война...сколько боли, горечи, одиночества и смерти несет в себе это слово ! 9 мая 2015 года исполняется 70 лет со дня великой Победы !</a:t>
            </a:r>
          </a:p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4475" y="1135550"/>
            <a:ext cx="6121964" cy="400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457200" y="0"/>
            <a:ext cx="8229600" cy="976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2400"/>
              <a:t>9 мая-праздник, в первую очередь, простого русского солдата, праздник ветерана.</a:t>
            </a:r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457200" y="1143000"/>
            <a:ext cx="8305799" cy="3783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0350" y="1143000"/>
            <a:ext cx="2787000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Мой прадед-ветеран!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100025" y="976325"/>
            <a:ext cx="8229600" cy="195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1400"/>
              <a:t>Маурин Афанасий Иванович 1911г.р в 1941 году был призван на фронт...Будучи красноармейцем, мой прадед находился в должности стрелка , а после ранения в должности санитара. Как рассказывала бабушка, он всегда с болью вспоминал о ранении, о сражениях, об убитых товарищах.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00250"/>
            <a:ext cx="9144001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Боевой путь моего прадеда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28350"/>
            <a:ext cx="9143996" cy="233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3000"/>
              <a:t>За героизм мой прадед был удостоен медали “За отвагу”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1100"/>
            <a:ext cx="9143999" cy="267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2400"/>
              <a:t>За героизм Маурин Афанасий Иванович был удостоен медали “ЗА ОТВАГУ”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457200" y="1142999"/>
            <a:ext cx="8229600" cy="378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7480" y="1143000"/>
            <a:ext cx="2163519" cy="400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"/>
            <a:ext cx="9144000" cy="6191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haki">
  <a:themeElements>
    <a:clrScheme name="Custom 349">
      <a:dk1>
        <a:srgbClr val="262626"/>
      </a:dk1>
      <a:lt1>
        <a:srgbClr val="E6D6BD"/>
      </a:lt1>
      <a:dk2>
        <a:srgbClr val="535353"/>
      </a:dk2>
      <a:lt2>
        <a:srgbClr val="B4AD9E"/>
      </a:lt2>
      <a:accent1>
        <a:srgbClr val="ADB48E"/>
      </a:accent1>
      <a:accent2>
        <a:srgbClr val="867961"/>
      </a:accent2>
      <a:accent3>
        <a:srgbClr val="CBB680"/>
      </a:accent3>
      <a:accent4>
        <a:srgbClr val="78A3C0"/>
      </a:accent4>
      <a:accent5>
        <a:srgbClr val="C0AE91"/>
      </a:accent5>
      <a:accent6>
        <a:srgbClr val="668874"/>
      </a:accent6>
      <a:hlink>
        <a:srgbClr val="4B94B3"/>
      </a:hlink>
      <a:folHlink>
        <a:srgbClr val="4141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